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5" r:id="rId3"/>
    <p:sldId id="265" r:id="rId4"/>
    <p:sldId id="267" r:id="rId5"/>
    <p:sldId id="281" r:id="rId6"/>
    <p:sldId id="268" r:id="rId7"/>
    <p:sldId id="270" r:id="rId8"/>
    <p:sldId id="273" r:id="rId9"/>
    <p:sldId id="271" r:id="rId10"/>
    <p:sldId id="264" r:id="rId11"/>
    <p:sldId id="276" r:id="rId12"/>
    <p:sldId id="275" r:id="rId13"/>
    <p:sldId id="282" r:id="rId14"/>
    <p:sldId id="283" r:id="rId15"/>
    <p:sldId id="284" r:id="rId16"/>
    <p:sldId id="272" r:id="rId17"/>
    <p:sldId id="257" r:id="rId18"/>
    <p:sldId id="280" r:id="rId19"/>
    <p:sldId id="266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итул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7196"/>
            <a:ext cx="9144000" cy="6823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новы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новы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  <p:pic>
        <p:nvPicPr>
          <p:cNvPr id="8" name="Рисунок 7" descr="рабочий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528" y="0"/>
            <a:ext cx="914094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7AA0F-9BCF-48B6-8AEC-0306DB235EA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FE3F4-DBCD-4621-AB00-2C7BBAC7B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чистый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content.schools.by/guhovichi/library/70_%D0%BF%D0%BE%D0%B1%D0%B5%D0%B4%D0%B0.png" TargetMode="External"/><Relationship Id="rId3" Type="http://schemas.openxmlformats.org/officeDocument/2006/relationships/hyperlink" Target="http://img1.liveinternet.ru/images/attach/c/2/74/97/74097097_4269816_old_paper.jpg" TargetMode="External"/><Relationship Id="rId7" Type="http://schemas.openxmlformats.org/officeDocument/2006/relationships/hyperlink" Target="http://migalaite.blog.tut.by/files/2012/05/0_5b4a2_680334de_M1.png" TargetMode="External"/><Relationship Id="rId2" Type="http://schemas.openxmlformats.org/officeDocument/2006/relationships/hyperlink" Target="http://foto-ramki.com/fon/zhelt/fon38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kira-scrap.ru/KATALOG/ZVETY/1/0_8ac2c_44b05592_M.png" TargetMode="External"/><Relationship Id="rId5" Type="http://schemas.openxmlformats.org/officeDocument/2006/relationships/hyperlink" Target="http://luk-musik.narod.ru/img/lento4ka.jpg" TargetMode="External"/><Relationship Id="rId4" Type="http://schemas.openxmlformats.org/officeDocument/2006/relationships/hyperlink" Target="http://img-fotki.yandex.ru/get/6616/16969765.cb/0_6bf6d_639ee455_orig.png" TargetMode="External"/><Relationship Id="rId9" Type="http://schemas.openxmlformats.org/officeDocument/2006/relationships/hyperlink" Target="http://img-fotki.yandex.ru/get/6436/65387414.13e/0_c9350_442e94db_L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266" y="90872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 сердцу </a:t>
            </a:r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книга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войне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0762" y="4511891"/>
            <a:ext cx="43015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</a:t>
            </a:r>
          </a:p>
          <a:p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Миронюк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Вениаминовна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«Михайловская СОШ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едагог-библиотекарь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Нижнегорского района Республика Крым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3068960"/>
            <a:ext cx="48245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выставка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9-11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fsd.multiurok.ru/html/2018/05/10/s_5af46f5c692bc/898801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999" y="2996952"/>
            <a:ext cx="3744416" cy="37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1628800"/>
            <a:ext cx="4968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«Горячий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снег» — ещё одна книга о войне, основанная на реальных событиях. Сражение, описанное в романе, решило исход всей Сталинградской битвы. Юрий Бондарев описывает один день из жизни батареи лейтенанта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Дроздовского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выбивавшей фашистские танки на подступах к Сталинграду зимой 1942 года. Автор не только реалистично воссоздаёт страшные танковые сражения, ужас и кровь, но также знакомит с трогательными личными историями всех персонажей. «Горячий снег» рассказывает всего об одном подвиге советских солдат, но перед читателями предстаёт целая картина сражающихся за Родину тысяч таких же отважных мальчишек.</a:t>
            </a:r>
          </a:p>
          <a:p>
            <a:endParaRPr lang="ru-RU" dirty="0"/>
          </a:p>
        </p:txBody>
      </p:sp>
      <p:pic>
        <p:nvPicPr>
          <p:cNvPr id="10244" name="Picture 4" descr="https://e-shop.ru/upload/iblock/10b/10b6bcd0d5c5b9c6267b70dd6148ffc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39528"/>
            <a:ext cx="2081601" cy="3262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97625" y="620688"/>
            <a:ext cx="5417575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Бондарев Ю. Горячий снег.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М.:Азбука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классика, 2018. – 460 с.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1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09817" y="404664"/>
            <a:ext cx="5248991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Быков В. Дожить до рассвета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М:Азбука классика,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– 512 с.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mmedia.ozone.ru/multimedia/1011969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mmedia.ozone.ru/multimedia/101196917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4" name="Picture 2" descr="https://accessories.mypartnershop.ru/img/1018204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98" y="1441276"/>
            <a:ext cx="2575195" cy="4055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39527" y="1596856"/>
            <a:ext cx="4680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— советский лейтенант Игорь Ивановский, которому хоть и не удаётся выполнить задание, взорвать немецкую базу боеприпасов, но он до последней минуты делает всё возможное и невозможное для победы своего народа. После сильного эмоционального финала повести (тяжело раненный Ивановский подрывает себя гранатой, чтобы уничтожить при этом врага) невозможно остаться равнодушным и не думать о страшных судьбах героев войны.</a:t>
            </a:r>
          </a:p>
          <a:p>
            <a:endParaRPr lang="ru-RU" dirty="0"/>
          </a:p>
        </p:txBody>
      </p:sp>
      <p:pic>
        <p:nvPicPr>
          <p:cNvPr id="13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2088232" cy="14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3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33395" y="498676"/>
            <a:ext cx="5387076" cy="11430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Твардовский, А. Василий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Теркин:Книга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 бойца. – М:Азбука классика, 2018. -224 с.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ozon-st.cdn.ngenix.net/multimedia/10055233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2533803" cy="3967925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3889" y="1641676"/>
            <a:ext cx="50405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Казалось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бы, война никак не вяжется с улыбками и смехом, с развеселыми песнями хором. Однако же Твардовскому удалось показать, что даже в самые трудные минуты можно сохранить в сердце своем детскую веру в светлое будущее. Более того, жизненно важно этой самой веры не терять, шутить, дурачиться и строить планы на день грядущей – все перечисленное помогает выстоять даже в самом суровом бою. Чего стоит одна только глава «Орден», где бравый солдат представляет, как завоюет сердце какой-нибудь красавицы, заявившись на гулянья в сельском клубе. Читая строки поэмы о Василии Теркине, смеешься сквозь слезы. Ах, сколько таких вот славных парней полегло на поле брани…</a:t>
            </a:r>
          </a:p>
        </p:txBody>
      </p:sp>
      <p:pic>
        <p:nvPicPr>
          <p:cNvPr id="7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2088232" cy="14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10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sun9-70.userapi.com/lD5_9n75soFASxueJkyLPFB_zrwqPexea2oikQ/vW2KM-tAZ7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2516426" cy="393762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39254" y="1716119"/>
            <a:ext cx="4464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роман о тех ребятах, которые остались на той войне навеки девятнадцатилетними. Из ста парней, уходивших на фронт в этом возрасте, назад возвращались только трое. Кто думал, что вчерашние юные школьники проявят такой героизм, подвиг, бесстрашие и любовь к своей отчизне, пожертвовав ради нее самым дорогим? Книга богато иллюстрирована черно-белыми фотографиями молодых военных, которые не вернулись с войны. С ними лично автор не знаком. Эти фото он находил у военных корреспондентов. Эти фото – единственное, что от этих героев осталось.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4050" y="836712"/>
            <a:ext cx="5368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Бакданов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Г. Навеки –девятнадцатилетние –М.: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Дет.лит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2018. – 250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с.:ил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9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Матерь человеческая | Литературный порта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73" y="1053597"/>
            <a:ext cx="2652445" cy="4099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692696"/>
            <a:ext cx="468052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Закруткин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Матерь человеческая. Повесть.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М.:Советская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Россия, 1990. – 108 с.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своем произведении автор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о подвиге молодой русской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Марии, на долю которой в годы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 выпали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жестокие испытания. Оставшись 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сожженном гитлеровцами хуторе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совершенно одна, Мария твердо верила 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победу и постепенно сумела возродить жизнь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пепелище. Мария - и живой человеческий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характер, и одновременно символическое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воплощение той матери человеческой, 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 которой и наша вера, и наша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надежда, и наша любовь. Это - гимн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женщине как прекрасному символу жизни 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бессмертия рода человеческого.</a:t>
            </a:r>
          </a:p>
        </p:txBody>
      </p:sp>
    </p:spTree>
    <p:extLst>
      <p:ext uri="{BB962C8B-B14F-4D97-AF65-F5344CB8AC3E}">
        <p14:creationId xmlns:p14="http://schemas.microsoft.com/office/powerpoint/2010/main" val="180331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620688"/>
            <a:ext cx="45365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Быков В.В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Мертвым не больно. -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М.:Лабиринт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2019 – 416 с.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повести «Мёртвым не больно»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описана судьба человека,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пережившего войну, получившего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ранения. Встретившего на своем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все возможные трудности: 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предательство, и боль за погибших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товарищей, жестокость и трусость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командира, слепое мужество и страх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смерти... Всё, что выпало на его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долю, он достойно преодолел. Война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прошла, но её следы никогда уже не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исчезнут из памяти солдата. Даже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двадцать лет она не будет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давать покоя ни во сне, ни наяв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3074" name="Picture 2" descr="Книга: &quot;Мертвым не больно&quot; - Василь Быков. Купить книгу, читать рецензии |  ISBN 978-5-17-112526-4 |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76" y="970307"/>
            <a:ext cx="2529327" cy="3981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41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39952" y="764704"/>
            <a:ext cx="453650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Матвеев Г. Зеленые цепочки. – М .: Детская литература, 2018 – 168 с.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«Зеленые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цепочки»- первая книга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трилогии "Тарантул".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1941-й год. Вокруг Ленинграда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сжимается кольцо блокады, 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фашистские захватчики пытаются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прорвать оборону и взять город. Во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артиллерийских налетов 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ленинградское небо неожиданно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взмывают зеленые ракеты, которыми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вражеские пособники указывают цели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бомбежек - важные объекты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 Найти и обезвредить шпионов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сотрудникам Комитета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госбезопасности помогают обычные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ленинградские мальчишки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Зеленые цепочки by Герман Матвее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2870033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56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23928" y="83671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2088232" cy="14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7132" y="836712"/>
            <a:ext cx="412727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Быков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В.Сотников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М: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.- 320 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Быков — участник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войны, которая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определила темы, сюжеты и выбор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 его произведений. Повесть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≪Сотников≫ —это рассуждение 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вечных философских вопросах: цене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смерти, трусости и героизме,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верности долгу и предательстве.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книгу вошли также повести ≪Дожить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рассвета≫, ≪В тумане≫, ≪Стужа≫,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которых стоят перед сложным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нравственным выбором, когда остаться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человеком можно лишь ценой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собственной жизни.</a:t>
            </a:r>
          </a:p>
        </p:txBody>
      </p:sp>
      <p:pic>
        <p:nvPicPr>
          <p:cNvPr id="2050" name="Picture 2" descr="Книга Сотников Повести Василь Быков - купить, читать онлайн отзывы и  рецензии | ISBN 978-5-04-091651-1 | Эксм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16376"/>
            <a:ext cx="2857500" cy="449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2636912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Узнай о войне из книг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8194" name="Picture 2" descr="https://pbs.twimg.com/media/CT79svOUEAEDla9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29" y="484793"/>
            <a:ext cx="1490117" cy="215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cdn2.top-shop.ru/54/bc/img615_3732e82415e0a47b02586fa014cabc5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2" t="27075" r="35973" b="28020"/>
          <a:stretch/>
        </p:blipFill>
        <p:spPr bwMode="auto">
          <a:xfrm>
            <a:off x="2483716" y="601384"/>
            <a:ext cx="1385434" cy="212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mg.labirint.ru/rcimg/84263c822af47229efd16d08ec10d8da/1920x1080/comments_pic/1820/origin_6_21e1505b203862d5c6fe6612606224a3.jpg?152671633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" t="6838" r="7167" b="5161"/>
          <a:stretch/>
        </p:blipFill>
        <p:spPr bwMode="auto">
          <a:xfrm rot="5400000">
            <a:off x="3543565" y="1007902"/>
            <a:ext cx="2124055" cy="131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mnogoknig.lv/pics/products/mid/20160218130918V5I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01384"/>
            <a:ext cx="1368152" cy="213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www.ukazka.ru/img/g/uk212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01384"/>
            <a:ext cx="1440360" cy="218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accessories.mypartnershop.ru/img/101820469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17" y="3789040"/>
            <a:ext cx="1451229" cy="228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ozon-st.cdn.ngenix.net/multimedia/100552333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3789040"/>
            <a:ext cx="1459390" cy="2285400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e-shop.ru/upload/iblock/10b/10b6bcd0d5c5b9c6267b70dd6148ffc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11526"/>
            <a:ext cx="1429393" cy="2240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mybook.biz.ua/data/book_tovars/b_00000083439/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291" y="3754227"/>
            <a:ext cx="1503580" cy="226291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37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gifq.ru/wp-content/uploads/2016/05/Pomnit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8060000" cy="60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0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548680"/>
            <a:ext cx="59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«Никто не забыт и ничто не забыто» -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Горящая надпись на глыбе гранита.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Поблекшими листьями ветер играет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снегом холодным венки засыпает.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Но, словно огонь, у подножья – гвоздика.</a:t>
            </a:r>
            <a:b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 и ничто не забыто.</a:t>
            </a:r>
          </a:p>
        </p:txBody>
      </p:sp>
      <p:pic>
        <p:nvPicPr>
          <p:cNvPr id="17414" name="Picture 6" descr="http://900igr.net/up/datai/55959/0043-050-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27" y="3016407"/>
            <a:ext cx="4950671" cy="322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ergej_Ivanov_-_Esli_my_o_vojne_zabyaem-(megapesni.cc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9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663451"/>
            <a:ext cx="8229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i="1" spc="50" dirty="0" smtClean="0">
                <a:ln>
                  <a:prstDash val="solid"/>
                </a:ln>
                <a:solidFill>
                  <a:srgbClr val="974807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nstantia" pitchFamily="18" charset="0"/>
              </a:rPr>
              <a:t>Интернет-ресурсы</a:t>
            </a:r>
            <a:endParaRPr lang="ru-RU" b="1" i="1" spc="50" dirty="0">
              <a:ln w="11430"/>
              <a:solidFill>
                <a:srgbClr val="97480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484784"/>
            <a:ext cx="4830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http://foto-ramki.com/fon/zhelt/fon38.jpg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- фон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177281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http://img1.liveinternet.ru/images/attach/c/2/74/97/74097097_4269816_old_paper.jpg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фон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263691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http://img-fotki.yandex.ru/get/6616/16969765.cb/0_6bf6d_639ee455_orig.png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рамка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87624" y="2348880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http://luk-musik.narod.ru/img/lento4ka.jpg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георгиевская лента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6" name="AutoShape 2" descr="Картинки по запросу георгиевская лент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87624" y="4437112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http://kira-scrap.ru/KATALOG/ZVETY/1/0_8ac2c_44b05592_M.png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87624" y="472514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http://migalaite.blog.tut.by/files/2012/05/0_5b4a2_680334de_M1.png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187624" y="3284984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http://content.schools.by/guhovichi/library/70_%D0%BF%D0%BE%D0%B1%D0%B5%D0%B4%D0%B0.png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87624" y="386104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http://img-fotki.yandex.ru/get/6436/65387414.13e/0_c9350_442e94db_L.png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yard.kraslib.ru/img/vv/top/Simonov_Zhivye%20i%20mertvye_Roman%20v%203%20knigah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2068">
            <a:off x="365702" y="1455580"/>
            <a:ext cx="1872209" cy="27157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30804" y="764704"/>
            <a:ext cx="47616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самых сильных романов писателя считается эпопея «Живые и мёртвые», состоящая из книг «Живые и мёртвые», «Солдатами не рождаются», «Последнее лето». Это не просто роман о войне: первая часть трилогии практически воспроизводит личный фронтовой дневник писателя, который как корреспондент побывал на всех фронтах, прошёл по землям Румынии, Болгарии, Югославии, Польши и Германии, был свидетелем последних боёв за Берлин. На страницах книги автор воссоздаёт борьбу советского народа против фашистских захватчиков с самых первых месяцев страшной войны до знаменитого «последнего лета».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уникальный взгляд, талант поэта и публициста — всё это сделало «Живых и мертвых» одним из лучших художественных произведений в своём жанре.</a:t>
            </a:r>
          </a:p>
          <a:p>
            <a:endParaRPr lang="ru-RU" dirty="0"/>
          </a:p>
        </p:txBody>
      </p:sp>
      <p:pic>
        <p:nvPicPr>
          <p:cNvPr id="9218" name="Picture 2" descr="https://kedr-ros.ru/wp-content/uploads/2019/12/52003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745">
            <a:off x="2105813" y="1438723"/>
            <a:ext cx="1888216" cy="289751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796" y="5037689"/>
            <a:ext cx="2088232" cy="14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22" y="3837089"/>
            <a:ext cx="1699543" cy="261001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1822" y="548680"/>
            <a:ext cx="3098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К. Живые и мертвые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8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s.ua.prom.st/154829261_w640_h640_a-zori-zd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81768"/>
            <a:ext cx="2608321" cy="404684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51920" y="1844824"/>
            <a:ext cx="466803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 зори здесь тихие…» - это не только эпизод о войне. Это рассказ о том, как юноши и девушки уходили в вечность героями, оставаясь верными своему  народу и великой стране. Пронзительная 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рагическая история войны, поражает своей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скренностью и драматизмом.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Рассказом  о  судьбах обычных девушек Борис Васильев тронул души читателей, показал, насколько глубоки и ответственны решения, которые могут принять такие молодые и еще не подготовленные к суровой войне девушки.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851920" y="692696"/>
            <a:ext cx="4924877" cy="1379943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Васильев, Б. А зори здесь тихие…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Б.Васильев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М.:Азбука-классика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 – 192 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680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cdn.f.kz/prod/1620/1619711_5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2820360" cy="435141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79992" y="1988840"/>
            <a:ext cx="4740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«В  окопах Сталинграда» - это фронтовой дневник  автора, в котором от начала до конца он описывает тяжелые бои, трудности,  с которыми сталкивались солдаты во время войны.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самых откровенных и правдивых книг о войне, что еще больше возвеличивает  подвиг нашего народа.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книга не просто классика нашей литературы, эту книгу должен прочитать каждый, кто любит Родину и помнит о героической Победе.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9992" y="620688"/>
            <a:ext cx="4956504" cy="128701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Некрасов, В. В окопах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Сталинграда/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В.Некрасов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М.:Вече,2018 – 272 с.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8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zon-st.cdn.ngenix.net/multimedia/1021232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075" y="1124744"/>
            <a:ext cx="2807216" cy="433546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2304256" cy="128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51292" y="764703"/>
            <a:ext cx="50411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Васильев, Б.В списках не значился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Б.Васильев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М.:Азбука-классика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2018,-288с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Вниманию читателей предлагается роман известного российского писателя Бориса Львовича Васильева «В списках не значился», вошедший в золотой фонд  литературы о Великой Отечественной войне. Главный герой, лейтенант Плужников, - последний защитник легендарной Брестской крепости. Но не только о сопротивлении фашистам рассказывает  книга  - перед нами история о преданности, любви и смерти…, и, конечно, о подвиге.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не всем авторам ХХ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дано написать нечто подобное по силе, искренности,  проникновенности, как этот  удивительный роман о Русском Солдате…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20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ybook.biz.ua/data/book_tovars/b_00000083439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08" y="1700808"/>
            <a:ext cx="2673054" cy="402299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01208"/>
            <a:ext cx="1717663" cy="114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1484784"/>
            <a:ext cx="497706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Пронзительное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основано на реальной истории, которую Шолохову поведал случайный знакомый. Главный герой – фронтовик Андрей Соколов, очутившийся в плену врага после ранения. Шолохов показывает нам всю гамму чувств, демонстрируя всевозможные характеры людей, цель которых – выжить. Одни пленные проявляют невероятное благородство, другие же паразитируют на горе товарищей и предают своих же ради поблажек от немцев. Вырвавшись, наконец, на свободу, Соколов узнает, что вся его семья погибла. Война прошла, наступил долгожданный мир, но в душе осталась пустота. Повстречав осиротевшего мальчонку, мужчина усыновляет его, даруя и ребенку, и самому себе надежду на новую жизнь. 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88862" y="548680"/>
            <a:ext cx="5005398" cy="85496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Шолохов М. Судьба человека.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Эксмо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Классика в школе. 2015. – 192 с.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9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83125" y="413792"/>
            <a:ext cx="4762872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Шолохов М. Они сражались за Родину/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Победы. – Вече. 2018. – 272 с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interior.mypartnershop.ru/img/10226042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7"/>
            <a:ext cx="2833155" cy="465086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1556792"/>
            <a:ext cx="43924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выдающегося мастера литературы посвящен героическому подвигу советского народа в Великой Отечественной войне. В нем рассказано о нескольких днях жестоких боев, когда под непрерывными бомбежками и танковыми атаками фашистов стояла насмерть горсточка храбрецов. Эти люди - ярких характеров, разные по профессии, возрасту, темпераменту и национальности - в коротких передышках между боями говорят о войне и ее уроках, с юмором и подначками вспоминают мирную жизнь...</a:t>
            </a:r>
          </a:p>
        </p:txBody>
      </p:sp>
      <p:pic>
        <p:nvPicPr>
          <p:cNvPr id="7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2088232" cy="14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77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v8.litres.ru/pub/c/elektronnaya-kniga/cover_max1500/8106587-viktor-astafev-proklyaty-i-ub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1"/>
            <a:ext cx="2397755" cy="3677539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153520"/>
            <a:ext cx="1656184" cy="107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1407838"/>
            <a:ext cx="4896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ценен тем, что автор его – фронтовик, лично переживший все ужасы войны. К сожалению, книга так и осталась незаконченной. Среди прочих важных тем, ключевой сюжетной линией стали взаимоотношения между солдатами во время боевых действий. Астафьев уделяет немаловажное внимание конфликту, возникающему в сознании человека, терзаемого противоположными идеологиями. Как быть, когда ты безмерно любишь родину, отвергающую твою веру в Бога?  Христианство – лейтмотив романа, в котором то и дело встречаются цитаты из Библии. 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атронутые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глубоки и касаются наивысшего проявления гуманности и справедливости.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59832" y="548680"/>
            <a:ext cx="5626968" cy="86895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Астафьев В. Прокляты и убиты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М.:Азбука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классика, 2018.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832 с.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5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1659</Words>
  <Application>Microsoft Office PowerPoint</Application>
  <PresentationFormat>Экран (4:3)</PresentationFormat>
  <Paragraphs>114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Васильев, Б. А зори здесь тихие… /Б.Васильев. – М.:Азбука-классика, 2012 – 192 с. </vt:lpstr>
      <vt:lpstr>Некрасов, В. В окопах Сталинграда/В.Некрасов. – М.:Вече,2018 – 272 с. </vt:lpstr>
      <vt:lpstr>Презентация PowerPoint</vt:lpstr>
      <vt:lpstr>Шолохов М. Судьба человека. –  Эксмо, Классика в школе. 2015. – 192 с.</vt:lpstr>
      <vt:lpstr>Шолохов М. Они сражались за Родину/Проза Великой Победы. – Вече. 2018. – 272 с</vt:lpstr>
      <vt:lpstr>Астафьев В. Прокляты и убиты - М.:Азбука классика, 2018. – 832 с.</vt:lpstr>
      <vt:lpstr>Бондарев Ю. Горячий снег. – М.:Азбука классика, 2018. – 460 с.</vt:lpstr>
      <vt:lpstr>Быков В. Дожить до рассвета. – М:Азбука классика, 2018 – 512 с. </vt:lpstr>
      <vt:lpstr>Твардовский, А. Василий Теркин:Книга про бойца. – М:Азбука классика, 2018. -224 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61</cp:revision>
  <dcterms:created xsi:type="dcterms:W3CDTF">2015-04-16T03:08:04Z</dcterms:created>
  <dcterms:modified xsi:type="dcterms:W3CDTF">2022-05-02T17:59:21Z</dcterms:modified>
</cp:coreProperties>
</file>