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81067C-061C-41D1-BBBA-35C2A8C00D95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C8E46A-90EA-4DBB-A872-AC724B51941E}">
      <dgm:prSet custT="1"/>
      <dgm:spPr/>
      <dgm:t>
        <a:bodyPr/>
        <a:lstStyle/>
        <a:p>
          <a:pPr rtl="0"/>
          <a:r>
            <a:rPr lang="ru-RU" sz="1600" b="0" i="0" dirty="0" smtClean="0"/>
            <a:t>Причины Февральской революции</a:t>
          </a:r>
          <a:endParaRPr lang="ru-RU" sz="1600" dirty="0"/>
        </a:p>
      </dgm:t>
    </dgm:pt>
    <dgm:pt modelId="{7C1BAC99-EFA4-4607-AABE-C141DCDD5C9D}" type="parTrans" cxnId="{DBA13CB5-19B6-4B5F-9FFE-FF54B451A8D7}">
      <dgm:prSet/>
      <dgm:spPr/>
      <dgm:t>
        <a:bodyPr/>
        <a:lstStyle/>
        <a:p>
          <a:endParaRPr lang="ru-RU"/>
        </a:p>
      </dgm:t>
    </dgm:pt>
    <dgm:pt modelId="{A8A34D86-C8BD-493C-84A9-30FC7A77AC54}" type="sibTrans" cxnId="{DBA13CB5-19B6-4B5F-9FFE-FF54B451A8D7}">
      <dgm:prSet/>
      <dgm:spPr/>
      <dgm:t>
        <a:bodyPr/>
        <a:lstStyle/>
        <a:p>
          <a:endParaRPr lang="ru-RU"/>
        </a:p>
      </dgm:t>
    </dgm:pt>
    <dgm:pt modelId="{7CBA3794-0A7D-4F86-A026-49EC9BD4BE21}">
      <dgm:prSet custT="1"/>
      <dgm:spPr/>
      <dgm:t>
        <a:bodyPr/>
        <a:lstStyle/>
        <a:p>
          <a:pPr rtl="0"/>
          <a:r>
            <a:rPr lang="ru-RU" sz="1400" b="0" i="0" dirty="0" smtClean="0"/>
            <a:t>Ухудшение положения народа</a:t>
          </a:r>
          <a:endParaRPr lang="ru-RU" sz="1400" dirty="0"/>
        </a:p>
      </dgm:t>
    </dgm:pt>
    <dgm:pt modelId="{8B5FC876-CCFE-4DAB-A6FB-31D37F3CAD11}" type="parTrans" cxnId="{03F9EBD6-F150-4643-BDDA-8E7C95E387F3}">
      <dgm:prSet/>
      <dgm:spPr/>
      <dgm:t>
        <a:bodyPr/>
        <a:lstStyle/>
        <a:p>
          <a:endParaRPr lang="ru-RU"/>
        </a:p>
      </dgm:t>
    </dgm:pt>
    <dgm:pt modelId="{96254E42-AF20-4D61-ADE0-E5C6DEC87EDE}" type="sibTrans" cxnId="{03F9EBD6-F150-4643-BDDA-8E7C95E387F3}">
      <dgm:prSet/>
      <dgm:spPr/>
      <dgm:t>
        <a:bodyPr/>
        <a:lstStyle/>
        <a:p>
          <a:endParaRPr lang="ru-RU"/>
        </a:p>
      </dgm:t>
    </dgm:pt>
    <dgm:pt modelId="{6BF77B32-A93D-410F-A5CA-9D26E463843F}">
      <dgm:prSet custT="1"/>
      <dgm:spPr/>
      <dgm:t>
        <a:bodyPr/>
        <a:lstStyle/>
        <a:p>
          <a:pPr rtl="0"/>
          <a:r>
            <a:rPr lang="ru-RU" sz="1400" b="0" i="0" dirty="0" smtClean="0"/>
            <a:t>Нерешенность аграрного, рабочего, национального вопросов</a:t>
          </a:r>
          <a:endParaRPr lang="ru-RU" sz="1400" dirty="0"/>
        </a:p>
      </dgm:t>
    </dgm:pt>
    <dgm:pt modelId="{0568CB56-E233-440D-BA37-B4222F3ED71E}" type="parTrans" cxnId="{4513A43F-04BA-477E-B15E-4F2266E563C3}">
      <dgm:prSet/>
      <dgm:spPr/>
      <dgm:t>
        <a:bodyPr/>
        <a:lstStyle/>
        <a:p>
          <a:endParaRPr lang="ru-RU"/>
        </a:p>
      </dgm:t>
    </dgm:pt>
    <dgm:pt modelId="{55920394-9C3C-4139-A957-DB06AC195EA7}" type="sibTrans" cxnId="{4513A43F-04BA-477E-B15E-4F2266E563C3}">
      <dgm:prSet/>
      <dgm:spPr/>
      <dgm:t>
        <a:bodyPr/>
        <a:lstStyle/>
        <a:p>
          <a:endParaRPr lang="ru-RU"/>
        </a:p>
      </dgm:t>
    </dgm:pt>
    <dgm:pt modelId="{07114454-A860-4D96-B7FC-BCE26D51AA56}">
      <dgm:prSet custT="1"/>
      <dgm:spPr/>
      <dgm:t>
        <a:bodyPr/>
        <a:lstStyle/>
        <a:p>
          <a:pPr rtl="0"/>
          <a:r>
            <a:rPr lang="ru-RU" sz="1400" b="0" i="0" dirty="0" smtClean="0"/>
            <a:t>Всеобщее  недовольство политикой царизма</a:t>
          </a:r>
          <a:endParaRPr lang="ru-RU" sz="1400" dirty="0"/>
        </a:p>
      </dgm:t>
    </dgm:pt>
    <dgm:pt modelId="{7E49555C-770C-491E-8466-30E802B20ABF}" type="parTrans" cxnId="{4EE9A588-DD1E-4040-884D-77A82E6BB26F}">
      <dgm:prSet/>
      <dgm:spPr/>
      <dgm:t>
        <a:bodyPr/>
        <a:lstStyle/>
        <a:p>
          <a:endParaRPr lang="ru-RU"/>
        </a:p>
      </dgm:t>
    </dgm:pt>
    <dgm:pt modelId="{459DE8F2-EE46-4856-AEA0-4062592749E7}" type="sibTrans" cxnId="{4EE9A588-DD1E-4040-884D-77A82E6BB26F}">
      <dgm:prSet/>
      <dgm:spPr/>
      <dgm:t>
        <a:bodyPr/>
        <a:lstStyle/>
        <a:p>
          <a:endParaRPr lang="ru-RU"/>
        </a:p>
      </dgm:t>
    </dgm:pt>
    <dgm:pt modelId="{5147803A-EF35-461B-9FBC-BB613442D991}">
      <dgm:prSet custT="1"/>
      <dgm:spPr/>
      <dgm:t>
        <a:bodyPr/>
        <a:lstStyle/>
        <a:p>
          <a:pPr rtl="0"/>
          <a:r>
            <a:rPr lang="ru-RU" sz="1400" b="0" i="0" dirty="0" smtClean="0"/>
            <a:t>Обострение социально-экономических, </a:t>
          </a:r>
          <a:r>
            <a:rPr lang="ru-RU" sz="1400" b="0" i="0" dirty="0" smtClean="0"/>
            <a:t>противоречий</a:t>
          </a:r>
          <a:r>
            <a:rPr lang="ru-RU" sz="1400" b="0" i="0" dirty="0" smtClean="0"/>
            <a:t>, вызванных длительной и изнурительной войной</a:t>
          </a:r>
          <a:endParaRPr lang="ru-RU" sz="1400" dirty="0"/>
        </a:p>
      </dgm:t>
    </dgm:pt>
    <dgm:pt modelId="{03FA0B51-15DE-4D39-85DB-F2D5ACDE2170}" type="parTrans" cxnId="{62552976-A52E-43F5-8DAB-BDE1A1529372}">
      <dgm:prSet/>
      <dgm:spPr/>
      <dgm:t>
        <a:bodyPr/>
        <a:lstStyle/>
        <a:p>
          <a:endParaRPr lang="ru-RU"/>
        </a:p>
      </dgm:t>
    </dgm:pt>
    <dgm:pt modelId="{4D842EFF-CE4A-41CF-B841-B97968D00817}" type="sibTrans" cxnId="{62552976-A52E-43F5-8DAB-BDE1A1529372}">
      <dgm:prSet/>
      <dgm:spPr/>
      <dgm:t>
        <a:bodyPr/>
        <a:lstStyle/>
        <a:p>
          <a:endParaRPr lang="ru-RU"/>
        </a:p>
      </dgm:t>
    </dgm:pt>
    <dgm:pt modelId="{5A2E43ED-C926-4D5A-A067-8B2617303C0E}" type="pres">
      <dgm:prSet presAssocID="{D981067C-061C-41D1-BBBA-35C2A8C00D95}" presName="cycle" presStyleCnt="0">
        <dgm:presLayoutVars>
          <dgm:dir/>
          <dgm:resizeHandles val="exact"/>
        </dgm:presLayoutVars>
      </dgm:prSet>
      <dgm:spPr/>
    </dgm:pt>
    <dgm:pt modelId="{7B64F41C-59D5-49A0-856A-39E75D3A1CD5}" type="pres">
      <dgm:prSet presAssocID="{23C8E46A-90EA-4DBB-A872-AC724B51941E}" presName="node" presStyleLbl="node1" presStyleIdx="0" presStyleCnt="5" custScaleX="155329" custScaleY="151089" custRadScaleRad="96081" custRadScaleInc="-6766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ru-RU"/>
        </a:p>
      </dgm:t>
    </dgm:pt>
    <dgm:pt modelId="{96852F09-BEBC-4A71-817E-9CDF47359856}" type="pres">
      <dgm:prSet presAssocID="{A8A34D86-C8BD-493C-84A9-30FC7A77AC54}" presName="sibTrans" presStyleLbl="sibTrans2D1" presStyleIdx="0" presStyleCnt="5"/>
      <dgm:spPr/>
    </dgm:pt>
    <dgm:pt modelId="{60768436-EACD-40C3-A179-5446F80C53E1}" type="pres">
      <dgm:prSet presAssocID="{A8A34D86-C8BD-493C-84A9-30FC7A77AC54}" presName="connectorText" presStyleLbl="sibTrans2D1" presStyleIdx="0" presStyleCnt="5"/>
      <dgm:spPr/>
    </dgm:pt>
    <dgm:pt modelId="{E548DEFB-CFA2-46CC-9833-7B64FEADAA2D}" type="pres">
      <dgm:prSet presAssocID="{7CBA3794-0A7D-4F86-A026-49EC9BD4BE21}" presName="node" presStyleLbl="node1" presStyleIdx="1" presStyleCnt="5" custScaleX="126664" custScaleY="120659" custRadScaleRad="133621" custRadScaleInc="-2252">
        <dgm:presLayoutVars>
          <dgm:bulletEnabled val="1"/>
        </dgm:presLayoutVars>
      </dgm:prSet>
      <dgm:spPr/>
    </dgm:pt>
    <dgm:pt modelId="{7DACE3FB-BCB3-48CE-B423-7EC2382BB50D}" type="pres">
      <dgm:prSet presAssocID="{96254E42-AF20-4D61-ADE0-E5C6DEC87EDE}" presName="sibTrans" presStyleLbl="sibTrans2D1" presStyleIdx="1" presStyleCnt="5"/>
      <dgm:spPr/>
    </dgm:pt>
    <dgm:pt modelId="{321D0D2E-425A-4200-9BF0-3D218217025E}" type="pres">
      <dgm:prSet presAssocID="{96254E42-AF20-4D61-ADE0-E5C6DEC87EDE}" presName="connectorText" presStyleLbl="sibTrans2D1" presStyleIdx="1" presStyleCnt="5"/>
      <dgm:spPr/>
    </dgm:pt>
    <dgm:pt modelId="{2544B6B0-99B0-4417-901F-B793B8DA52AB}" type="pres">
      <dgm:prSet presAssocID="{6BF77B32-A93D-410F-A5CA-9D26E463843F}" presName="node" presStyleLbl="node1" presStyleIdx="2" presStyleCnt="5" custScaleX="161366" custScaleY="105572" custRadScaleRad="156073" custRadScaleInc="-77697">
        <dgm:presLayoutVars>
          <dgm:bulletEnabled val="1"/>
        </dgm:presLayoutVars>
      </dgm:prSet>
      <dgm:spPr/>
    </dgm:pt>
    <dgm:pt modelId="{5B1B43FB-EACF-47EC-9990-3CF53004C768}" type="pres">
      <dgm:prSet presAssocID="{55920394-9C3C-4139-A957-DB06AC195EA7}" presName="sibTrans" presStyleLbl="sibTrans2D1" presStyleIdx="2" presStyleCnt="5"/>
      <dgm:spPr/>
    </dgm:pt>
    <dgm:pt modelId="{E259C76C-4FF9-4815-A0E1-DE57B53B3047}" type="pres">
      <dgm:prSet presAssocID="{55920394-9C3C-4139-A957-DB06AC195EA7}" presName="connectorText" presStyleLbl="sibTrans2D1" presStyleIdx="2" presStyleCnt="5"/>
      <dgm:spPr/>
    </dgm:pt>
    <dgm:pt modelId="{ABF367FC-2805-4772-8E39-1F205D848FC2}" type="pres">
      <dgm:prSet presAssocID="{07114454-A860-4D96-B7FC-BCE26D51AA56}" presName="node" presStyleLbl="node1" presStyleIdx="3" presStyleCnt="5" custScaleX="131267" custScaleY="111082" custRadScaleRad="66813" custRadScaleInc="-87133">
        <dgm:presLayoutVars>
          <dgm:bulletEnabled val="1"/>
        </dgm:presLayoutVars>
      </dgm:prSet>
      <dgm:spPr/>
    </dgm:pt>
    <dgm:pt modelId="{799D9992-573A-4567-9244-2143ED6C6BDB}" type="pres">
      <dgm:prSet presAssocID="{459DE8F2-EE46-4856-AEA0-4062592749E7}" presName="sibTrans" presStyleLbl="sibTrans2D1" presStyleIdx="3" presStyleCnt="5"/>
      <dgm:spPr/>
    </dgm:pt>
    <dgm:pt modelId="{7F0DBEAF-9CAA-4138-980C-F392E4413A5A}" type="pres">
      <dgm:prSet presAssocID="{459DE8F2-EE46-4856-AEA0-4062592749E7}" presName="connectorText" presStyleLbl="sibTrans2D1" presStyleIdx="3" presStyleCnt="5"/>
      <dgm:spPr/>
    </dgm:pt>
    <dgm:pt modelId="{01551964-BA9B-41E3-85E7-18EC3B2AE47C}" type="pres">
      <dgm:prSet presAssocID="{5147803A-EF35-461B-9FBC-BB613442D991}" presName="node" presStyleLbl="node1" presStyleIdx="4" presStyleCnt="5" custScaleX="157933" custScaleY="157761" custRadScaleRad="161493" custRadScaleInc="-61779">
        <dgm:presLayoutVars>
          <dgm:bulletEnabled val="1"/>
        </dgm:presLayoutVars>
      </dgm:prSet>
      <dgm:spPr/>
    </dgm:pt>
    <dgm:pt modelId="{571DA77A-4852-4E91-93BF-4548912D9A18}" type="pres">
      <dgm:prSet presAssocID="{4D842EFF-CE4A-41CF-B841-B97968D00817}" presName="sibTrans" presStyleLbl="sibTrans2D1" presStyleIdx="4" presStyleCnt="5"/>
      <dgm:spPr/>
    </dgm:pt>
    <dgm:pt modelId="{DB94571E-13A5-43E2-BE88-0EE739211B49}" type="pres">
      <dgm:prSet presAssocID="{4D842EFF-CE4A-41CF-B841-B97968D00817}" presName="connectorText" presStyleLbl="sibTrans2D1" presStyleIdx="4" presStyleCnt="5"/>
      <dgm:spPr/>
    </dgm:pt>
  </dgm:ptLst>
  <dgm:cxnLst>
    <dgm:cxn modelId="{22A33EFF-94D1-42D8-8BC3-97CDC9BE882D}" type="presOf" srcId="{7CBA3794-0A7D-4F86-A026-49EC9BD4BE21}" destId="{E548DEFB-CFA2-46CC-9833-7B64FEADAA2D}" srcOrd="0" destOrd="0" presId="urn:microsoft.com/office/officeart/2005/8/layout/cycle2"/>
    <dgm:cxn modelId="{E0CD2AF4-C011-4038-BF87-1D5852FFCF74}" type="presOf" srcId="{4D842EFF-CE4A-41CF-B841-B97968D00817}" destId="{DB94571E-13A5-43E2-BE88-0EE739211B49}" srcOrd="1" destOrd="0" presId="urn:microsoft.com/office/officeart/2005/8/layout/cycle2"/>
    <dgm:cxn modelId="{03F9EBD6-F150-4643-BDDA-8E7C95E387F3}" srcId="{D981067C-061C-41D1-BBBA-35C2A8C00D95}" destId="{7CBA3794-0A7D-4F86-A026-49EC9BD4BE21}" srcOrd="1" destOrd="0" parTransId="{8B5FC876-CCFE-4DAB-A6FB-31D37F3CAD11}" sibTransId="{96254E42-AF20-4D61-ADE0-E5C6DEC87EDE}"/>
    <dgm:cxn modelId="{D6270874-C055-4659-933E-BCCA32C69BE7}" type="presOf" srcId="{459DE8F2-EE46-4856-AEA0-4062592749E7}" destId="{799D9992-573A-4567-9244-2143ED6C6BDB}" srcOrd="0" destOrd="0" presId="urn:microsoft.com/office/officeart/2005/8/layout/cycle2"/>
    <dgm:cxn modelId="{4EE9A588-DD1E-4040-884D-77A82E6BB26F}" srcId="{D981067C-061C-41D1-BBBA-35C2A8C00D95}" destId="{07114454-A860-4D96-B7FC-BCE26D51AA56}" srcOrd="3" destOrd="0" parTransId="{7E49555C-770C-491E-8466-30E802B20ABF}" sibTransId="{459DE8F2-EE46-4856-AEA0-4062592749E7}"/>
    <dgm:cxn modelId="{B332D1EC-6776-488F-84EA-527CC674B8CB}" type="presOf" srcId="{5147803A-EF35-461B-9FBC-BB613442D991}" destId="{01551964-BA9B-41E3-85E7-18EC3B2AE47C}" srcOrd="0" destOrd="0" presId="urn:microsoft.com/office/officeart/2005/8/layout/cycle2"/>
    <dgm:cxn modelId="{660359EA-295C-4725-BE61-2A08FA9F860A}" type="presOf" srcId="{A8A34D86-C8BD-493C-84A9-30FC7A77AC54}" destId="{60768436-EACD-40C3-A179-5446F80C53E1}" srcOrd="1" destOrd="0" presId="urn:microsoft.com/office/officeart/2005/8/layout/cycle2"/>
    <dgm:cxn modelId="{3C0073CD-63D3-4E10-9A0C-6A9491B04462}" type="presOf" srcId="{07114454-A860-4D96-B7FC-BCE26D51AA56}" destId="{ABF367FC-2805-4772-8E39-1F205D848FC2}" srcOrd="0" destOrd="0" presId="urn:microsoft.com/office/officeart/2005/8/layout/cycle2"/>
    <dgm:cxn modelId="{4AAE7425-3DE9-4E23-82C6-615B585F6E07}" type="presOf" srcId="{D981067C-061C-41D1-BBBA-35C2A8C00D95}" destId="{5A2E43ED-C926-4D5A-A067-8B2617303C0E}" srcOrd="0" destOrd="0" presId="urn:microsoft.com/office/officeart/2005/8/layout/cycle2"/>
    <dgm:cxn modelId="{BAA4E7A4-A9D7-4B16-9BB0-BDCE60A498FD}" type="presOf" srcId="{459DE8F2-EE46-4856-AEA0-4062592749E7}" destId="{7F0DBEAF-9CAA-4138-980C-F392E4413A5A}" srcOrd="1" destOrd="0" presId="urn:microsoft.com/office/officeart/2005/8/layout/cycle2"/>
    <dgm:cxn modelId="{8E1CCD06-FAAF-4F45-A718-FDAF0B4CA1AA}" type="presOf" srcId="{96254E42-AF20-4D61-ADE0-E5C6DEC87EDE}" destId="{321D0D2E-425A-4200-9BF0-3D218217025E}" srcOrd="1" destOrd="0" presId="urn:microsoft.com/office/officeart/2005/8/layout/cycle2"/>
    <dgm:cxn modelId="{62552976-A52E-43F5-8DAB-BDE1A1529372}" srcId="{D981067C-061C-41D1-BBBA-35C2A8C00D95}" destId="{5147803A-EF35-461B-9FBC-BB613442D991}" srcOrd="4" destOrd="0" parTransId="{03FA0B51-15DE-4D39-85DB-F2D5ACDE2170}" sibTransId="{4D842EFF-CE4A-41CF-B841-B97968D00817}"/>
    <dgm:cxn modelId="{DE03B03F-07C8-48E6-95CC-D734C7804CC7}" type="presOf" srcId="{55920394-9C3C-4139-A957-DB06AC195EA7}" destId="{E259C76C-4FF9-4815-A0E1-DE57B53B3047}" srcOrd="1" destOrd="0" presId="urn:microsoft.com/office/officeart/2005/8/layout/cycle2"/>
    <dgm:cxn modelId="{DBA13CB5-19B6-4B5F-9FFE-FF54B451A8D7}" srcId="{D981067C-061C-41D1-BBBA-35C2A8C00D95}" destId="{23C8E46A-90EA-4DBB-A872-AC724B51941E}" srcOrd="0" destOrd="0" parTransId="{7C1BAC99-EFA4-4607-AABE-C141DCDD5C9D}" sibTransId="{A8A34D86-C8BD-493C-84A9-30FC7A77AC54}"/>
    <dgm:cxn modelId="{9D612F29-8B22-45F9-B71F-814F9A77EB79}" type="presOf" srcId="{4D842EFF-CE4A-41CF-B841-B97968D00817}" destId="{571DA77A-4852-4E91-93BF-4548912D9A18}" srcOrd="0" destOrd="0" presId="urn:microsoft.com/office/officeart/2005/8/layout/cycle2"/>
    <dgm:cxn modelId="{7E7BF2C2-C80F-471F-A02C-E50390FACFD8}" type="presOf" srcId="{6BF77B32-A93D-410F-A5CA-9D26E463843F}" destId="{2544B6B0-99B0-4417-901F-B793B8DA52AB}" srcOrd="0" destOrd="0" presId="urn:microsoft.com/office/officeart/2005/8/layout/cycle2"/>
    <dgm:cxn modelId="{4513A43F-04BA-477E-B15E-4F2266E563C3}" srcId="{D981067C-061C-41D1-BBBA-35C2A8C00D95}" destId="{6BF77B32-A93D-410F-A5CA-9D26E463843F}" srcOrd="2" destOrd="0" parTransId="{0568CB56-E233-440D-BA37-B4222F3ED71E}" sibTransId="{55920394-9C3C-4139-A957-DB06AC195EA7}"/>
    <dgm:cxn modelId="{9AA0072A-63E4-4DE8-BD4A-AE546113B882}" type="presOf" srcId="{96254E42-AF20-4D61-ADE0-E5C6DEC87EDE}" destId="{7DACE3FB-BCB3-48CE-B423-7EC2382BB50D}" srcOrd="0" destOrd="0" presId="urn:microsoft.com/office/officeart/2005/8/layout/cycle2"/>
    <dgm:cxn modelId="{A83CCCDB-9948-4172-9A56-A39F2EF9E0CF}" type="presOf" srcId="{A8A34D86-C8BD-493C-84A9-30FC7A77AC54}" destId="{96852F09-BEBC-4A71-817E-9CDF47359856}" srcOrd="0" destOrd="0" presId="urn:microsoft.com/office/officeart/2005/8/layout/cycle2"/>
    <dgm:cxn modelId="{4EA66A20-842D-40C1-B873-4EA3E745CE08}" type="presOf" srcId="{55920394-9C3C-4139-A957-DB06AC195EA7}" destId="{5B1B43FB-EACF-47EC-9990-3CF53004C768}" srcOrd="0" destOrd="0" presId="urn:microsoft.com/office/officeart/2005/8/layout/cycle2"/>
    <dgm:cxn modelId="{80D50F0C-B9FF-4471-AFD0-2A85013A42C5}" type="presOf" srcId="{23C8E46A-90EA-4DBB-A872-AC724B51941E}" destId="{7B64F41C-59D5-49A0-856A-39E75D3A1CD5}" srcOrd="0" destOrd="0" presId="urn:microsoft.com/office/officeart/2005/8/layout/cycle2"/>
    <dgm:cxn modelId="{C5E41E8A-51A5-47B9-AA8A-8F1FD5920B98}" type="presParOf" srcId="{5A2E43ED-C926-4D5A-A067-8B2617303C0E}" destId="{7B64F41C-59D5-49A0-856A-39E75D3A1CD5}" srcOrd="0" destOrd="0" presId="urn:microsoft.com/office/officeart/2005/8/layout/cycle2"/>
    <dgm:cxn modelId="{E557ACAD-AC50-429F-9FF1-0C75529B2DEC}" type="presParOf" srcId="{5A2E43ED-C926-4D5A-A067-8B2617303C0E}" destId="{96852F09-BEBC-4A71-817E-9CDF47359856}" srcOrd="1" destOrd="0" presId="urn:microsoft.com/office/officeart/2005/8/layout/cycle2"/>
    <dgm:cxn modelId="{2422C52B-8CA6-44DD-AB2E-82EC7689F00D}" type="presParOf" srcId="{96852F09-BEBC-4A71-817E-9CDF47359856}" destId="{60768436-EACD-40C3-A179-5446F80C53E1}" srcOrd="0" destOrd="0" presId="urn:microsoft.com/office/officeart/2005/8/layout/cycle2"/>
    <dgm:cxn modelId="{0729971C-AC71-41E1-96A1-0C82371A62F4}" type="presParOf" srcId="{5A2E43ED-C926-4D5A-A067-8B2617303C0E}" destId="{E548DEFB-CFA2-46CC-9833-7B64FEADAA2D}" srcOrd="2" destOrd="0" presId="urn:microsoft.com/office/officeart/2005/8/layout/cycle2"/>
    <dgm:cxn modelId="{3DDABD95-0C45-4BB0-8504-842A8E75F97C}" type="presParOf" srcId="{5A2E43ED-C926-4D5A-A067-8B2617303C0E}" destId="{7DACE3FB-BCB3-48CE-B423-7EC2382BB50D}" srcOrd="3" destOrd="0" presId="urn:microsoft.com/office/officeart/2005/8/layout/cycle2"/>
    <dgm:cxn modelId="{41376E66-7131-4CF8-BCD5-A1172661B5CE}" type="presParOf" srcId="{7DACE3FB-BCB3-48CE-B423-7EC2382BB50D}" destId="{321D0D2E-425A-4200-9BF0-3D218217025E}" srcOrd="0" destOrd="0" presId="urn:microsoft.com/office/officeart/2005/8/layout/cycle2"/>
    <dgm:cxn modelId="{0B59C8E1-0247-44B3-B981-9CCC80B77E1E}" type="presParOf" srcId="{5A2E43ED-C926-4D5A-A067-8B2617303C0E}" destId="{2544B6B0-99B0-4417-901F-B793B8DA52AB}" srcOrd="4" destOrd="0" presId="urn:microsoft.com/office/officeart/2005/8/layout/cycle2"/>
    <dgm:cxn modelId="{A42BE502-E626-4EBD-8F59-39DC2185CDA2}" type="presParOf" srcId="{5A2E43ED-C926-4D5A-A067-8B2617303C0E}" destId="{5B1B43FB-EACF-47EC-9990-3CF53004C768}" srcOrd="5" destOrd="0" presId="urn:microsoft.com/office/officeart/2005/8/layout/cycle2"/>
    <dgm:cxn modelId="{3DC8C353-EA4D-4B0A-9758-34ACCE66F2E5}" type="presParOf" srcId="{5B1B43FB-EACF-47EC-9990-3CF53004C768}" destId="{E259C76C-4FF9-4815-A0E1-DE57B53B3047}" srcOrd="0" destOrd="0" presId="urn:microsoft.com/office/officeart/2005/8/layout/cycle2"/>
    <dgm:cxn modelId="{C475E508-1334-45A9-966E-EA83F126C660}" type="presParOf" srcId="{5A2E43ED-C926-4D5A-A067-8B2617303C0E}" destId="{ABF367FC-2805-4772-8E39-1F205D848FC2}" srcOrd="6" destOrd="0" presId="urn:microsoft.com/office/officeart/2005/8/layout/cycle2"/>
    <dgm:cxn modelId="{E7A1C1E7-0CB9-4843-BEB5-9B236E6C8ECD}" type="presParOf" srcId="{5A2E43ED-C926-4D5A-A067-8B2617303C0E}" destId="{799D9992-573A-4567-9244-2143ED6C6BDB}" srcOrd="7" destOrd="0" presId="urn:microsoft.com/office/officeart/2005/8/layout/cycle2"/>
    <dgm:cxn modelId="{4DD5EA27-A244-4D9F-B26F-B7696A7FEBDA}" type="presParOf" srcId="{799D9992-573A-4567-9244-2143ED6C6BDB}" destId="{7F0DBEAF-9CAA-4138-980C-F392E4413A5A}" srcOrd="0" destOrd="0" presId="urn:microsoft.com/office/officeart/2005/8/layout/cycle2"/>
    <dgm:cxn modelId="{8B1393D7-3745-4BE1-A4F9-848592D0B331}" type="presParOf" srcId="{5A2E43ED-C926-4D5A-A067-8B2617303C0E}" destId="{01551964-BA9B-41E3-85E7-18EC3B2AE47C}" srcOrd="8" destOrd="0" presId="urn:microsoft.com/office/officeart/2005/8/layout/cycle2"/>
    <dgm:cxn modelId="{04BEFC62-D367-4EEE-9D48-645C3F0ED3F1}" type="presParOf" srcId="{5A2E43ED-C926-4D5A-A067-8B2617303C0E}" destId="{571DA77A-4852-4E91-93BF-4548912D9A18}" srcOrd="9" destOrd="0" presId="urn:microsoft.com/office/officeart/2005/8/layout/cycle2"/>
    <dgm:cxn modelId="{BD694CD3-162F-4D78-B8A7-C956B4A498CB}" type="presParOf" srcId="{571DA77A-4852-4E91-93BF-4548912D9A18}" destId="{DB94571E-13A5-43E2-BE88-0EE739211B4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ADEF95-1B45-4316-9BE4-602C42F3CF6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8B003F-BC59-424D-9BBC-582CF873AC01}">
      <dgm:prSet custT="1"/>
      <dgm:spPr/>
      <dgm:t>
        <a:bodyPr/>
        <a:lstStyle/>
        <a:p>
          <a:pPr rtl="0"/>
          <a:r>
            <a:rPr lang="ru-RU" sz="1600" b="1" i="0" dirty="0" smtClean="0"/>
            <a:t>Апрель 1917</a:t>
          </a:r>
          <a:r>
            <a:rPr lang="ru-RU" sz="1400" b="1" i="0" dirty="0" smtClean="0"/>
            <a:t> </a:t>
          </a:r>
        </a:p>
        <a:p>
          <a:pPr rtl="0"/>
          <a:r>
            <a:rPr lang="en-US" sz="1400" b="0" i="0" dirty="0" smtClean="0"/>
            <a:t>I</a:t>
          </a:r>
          <a:r>
            <a:rPr lang="ru-RU" sz="1400" b="0" i="0" dirty="0" smtClean="0"/>
            <a:t>-й кризис Временного правительства. Изменение его состава, включение в правительство умеренных социалистов (эсер В. Чернов, меньшевик И. Церетели).</a:t>
          </a:r>
          <a:endParaRPr lang="ru-RU" sz="1400" dirty="0"/>
        </a:p>
      </dgm:t>
    </dgm:pt>
    <dgm:pt modelId="{AC6E8186-3039-4210-A5E1-7CF5CCA5DA9F}" type="parTrans" cxnId="{B90BECA4-7C4B-49BF-86E1-E046623D208E}">
      <dgm:prSet/>
      <dgm:spPr/>
      <dgm:t>
        <a:bodyPr/>
        <a:lstStyle/>
        <a:p>
          <a:endParaRPr lang="ru-RU"/>
        </a:p>
      </dgm:t>
    </dgm:pt>
    <dgm:pt modelId="{75A505A4-62E5-47F1-90FC-A87A34905655}" type="sibTrans" cxnId="{B90BECA4-7C4B-49BF-86E1-E046623D208E}">
      <dgm:prSet/>
      <dgm:spPr/>
      <dgm:t>
        <a:bodyPr/>
        <a:lstStyle/>
        <a:p>
          <a:endParaRPr lang="ru-RU"/>
        </a:p>
      </dgm:t>
    </dgm:pt>
    <dgm:pt modelId="{A4B733AF-5C2C-4B54-BAA0-B7EB1254663A}">
      <dgm:prSet custT="1"/>
      <dgm:spPr/>
      <dgm:t>
        <a:bodyPr/>
        <a:lstStyle/>
        <a:p>
          <a:pPr rtl="0"/>
          <a:r>
            <a:rPr lang="ru-RU" sz="1600" b="1" i="0" dirty="0" smtClean="0"/>
            <a:t>Июль 1917 </a:t>
          </a:r>
        </a:p>
        <a:p>
          <a:pPr rtl="0"/>
          <a:r>
            <a:rPr lang="en-US" sz="1400" b="0" i="0" dirty="0" smtClean="0"/>
            <a:t>II</a:t>
          </a:r>
          <a:r>
            <a:rPr lang="ru-RU" sz="1400" b="0" i="0" dirty="0" smtClean="0"/>
            <a:t>-й (июльский) кризис Временного правительства. Конец двоевластия. Новый состав коалиционного правительства. (эсеро-меньшевистский во главе с А. Ф. Керенским).</a:t>
          </a:r>
          <a:endParaRPr lang="ru-RU" sz="1400" dirty="0"/>
        </a:p>
      </dgm:t>
    </dgm:pt>
    <dgm:pt modelId="{7363FE49-EFA5-4D71-B0CB-3FCAAAA19FFF}" type="parTrans" cxnId="{04DC09BD-B371-40C2-9068-D4ACA15C8E57}">
      <dgm:prSet/>
      <dgm:spPr/>
      <dgm:t>
        <a:bodyPr/>
        <a:lstStyle/>
        <a:p>
          <a:endParaRPr lang="ru-RU"/>
        </a:p>
      </dgm:t>
    </dgm:pt>
    <dgm:pt modelId="{95745F22-2AA5-46D5-A87F-FFA44558ADE5}" type="sibTrans" cxnId="{04DC09BD-B371-40C2-9068-D4ACA15C8E57}">
      <dgm:prSet/>
      <dgm:spPr/>
      <dgm:t>
        <a:bodyPr/>
        <a:lstStyle/>
        <a:p>
          <a:endParaRPr lang="ru-RU"/>
        </a:p>
      </dgm:t>
    </dgm:pt>
    <dgm:pt modelId="{0AF2313F-CD7B-4852-8CD3-E60254007F80}">
      <dgm:prSet custT="1"/>
      <dgm:spPr/>
      <dgm:t>
        <a:bodyPr/>
        <a:lstStyle/>
        <a:p>
          <a:pPr rtl="0"/>
          <a:r>
            <a:rPr lang="ru-RU" sz="1600" b="1" i="0" dirty="0" smtClean="0"/>
            <a:t>Август 1917 </a:t>
          </a:r>
        </a:p>
        <a:p>
          <a:pPr rtl="0"/>
          <a:r>
            <a:rPr lang="ru-RU" sz="1400" b="0" i="0" dirty="0" smtClean="0"/>
            <a:t>Попытка контрреволюционных сил во главе с генералом Корниловым Л. Г. Установления военной диктатуры. Окончание падение авторитета правительства.</a:t>
          </a:r>
          <a:endParaRPr lang="ru-RU" sz="1400" dirty="0"/>
        </a:p>
      </dgm:t>
    </dgm:pt>
    <dgm:pt modelId="{D0D0758E-DA5E-40A7-B731-4965F60698D6}" type="parTrans" cxnId="{F596F814-9E08-43F7-93D1-71A9F5E3FB0C}">
      <dgm:prSet/>
      <dgm:spPr/>
      <dgm:t>
        <a:bodyPr/>
        <a:lstStyle/>
        <a:p>
          <a:endParaRPr lang="ru-RU"/>
        </a:p>
      </dgm:t>
    </dgm:pt>
    <dgm:pt modelId="{B6FDBB87-7532-4A93-8364-8E6C8E54DF87}" type="sibTrans" cxnId="{F596F814-9E08-43F7-93D1-71A9F5E3FB0C}">
      <dgm:prSet/>
      <dgm:spPr/>
      <dgm:t>
        <a:bodyPr/>
        <a:lstStyle/>
        <a:p>
          <a:endParaRPr lang="ru-RU"/>
        </a:p>
      </dgm:t>
    </dgm:pt>
    <dgm:pt modelId="{4C9A3A2B-6693-4279-97B3-FFA84E67D04F}" type="pres">
      <dgm:prSet presAssocID="{EAADEF95-1B45-4316-9BE4-602C42F3CF6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E0ECED2-D7E0-4526-B368-EF7458D8B58A}" type="pres">
      <dgm:prSet presAssocID="{218B003F-BC59-424D-9BBC-582CF873AC01}" presName="hierRoot1" presStyleCnt="0">
        <dgm:presLayoutVars>
          <dgm:hierBranch val="init"/>
        </dgm:presLayoutVars>
      </dgm:prSet>
      <dgm:spPr/>
    </dgm:pt>
    <dgm:pt modelId="{9F1A4B9D-4E97-4B4A-8191-9D9B86171A40}" type="pres">
      <dgm:prSet presAssocID="{218B003F-BC59-424D-9BBC-582CF873AC01}" presName="rootComposite1" presStyleCnt="0"/>
      <dgm:spPr/>
    </dgm:pt>
    <dgm:pt modelId="{225A49B6-C25C-4E7F-9A05-22393AB30DEA}" type="pres">
      <dgm:prSet presAssocID="{218B003F-BC59-424D-9BBC-582CF873AC01}" presName="rootText1" presStyleLbl="node0" presStyleIdx="0" presStyleCnt="3" custScaleX="221963" custScaleY="372868" custLinFactNeighborX="34948" custLinFactNeighborY="-97336">
        <dgm:presLayoutVars>
          <dgm:chPref val="3"/>
        </dgm:presLayoutVars>
      </dgm:prSet>
      <dgm:spPr/>
    </dgm:pt>
    <dgm:pt modelId="{93CAC67B-8C5E-4C06-AACB-1E18873564D2}" type="pres">
      <dgm:prSet presAssocID="{218B003F-BC59-424D-9BBC-582CF873AC01}" presName="rootConnector1" presStyleLbl="node1" presStyleIdx="0" presStyleCnt="0"/>
      <dgm:spPr/>
    </dgm:pt>
    <dgm:pt modelId="{B12ADB0A-9D7A-43AC-80A8-AD47FFF62A84}" type="pres">
      <dgm:prSet presAssocID="{218B003F-BC59-424D-9BBC-582CF873AC01}" presName="hierChild2" presStyleCnt="0"/>
      <dgm:spPr/>
    </dgm:pt>
    <dgm:pt modelId="{DDA73409-E879-4178-AC34-EA3E825FB5B9}" type="pres">
      <dgm:prSet presAssocID="{218B003F-BC59-424D-9BBC-582CF873AC01}" presName="hierChild3" presStyleCnt="0"/>
      <dgm:spPr/>
    </dgm:pt>
    <dgm:pt modelId="{D76D9CDF-C694-4476-BFFF-6C18F0CF24EA}" type="pres">
      <dgm:prSet presAssocID="{A4B733AF-5C2C-4B54-BAA0-B7EB1254663A}" presName="hierRoot1" presStyleCnt="0">
        <dgm:presLayoutVars>
          <dgm:hierBranch val="init"/>
        </dgm:presLayoutVars>
      </dgm:prSet>
      <dgm:spPr/>
    </dgm:pt>
    <dgm:pt modelId="{05150D84-113F-4207-8F44-B62FF1BE1E1A}" type="pres">
      <dgm:prSet presAssocID="{A4B733AF-5C2C-4B54-BAA0-B7EB1254663A}" presName="rootComposite1" presStyleCnt="0"/>
      <dgm:spPr/>
    </dgm:pt>
    <dgm:pt modelId="{166AD26A-9219-4B24-9404-24F285433DBF}" type="pres">
      <dgm:prSet presAssocID="{A4B733AF-5C2C-4B54-BAA0-B7EB1254663A}" presName="rootText1" presStyleLbl="node0" presStyleIdx="1" presStyleCnt="3" custScaleX="205059" custScaleY="409882" custLinFactY="72784" custLinFactNeighborX="4222" custLinFactNeighborY="100000">
        <dgm:presLayoutVars>
          <dgm:chPref val="3"/>
        </dgm:presLayoutVars>
      </dgm:prSet>
      <dgm:spPr/>
    </dgm:pt>
    <dgm:pt modelId="{A8BC44B1-F82A-429D-A897-BCC29E8EFEB1}" type="pres">
      <dgm:prSet presAssocID="{A4B733AF-5C2C-4B54-BAA0-B7EB1254663A}" presName="rootConnector1" presStyleLbl="node1" presStyleIdx="0" presStyleCnt="0"/>
      <dgm:spPr/>
    </dgm:pt>
    <dgm:pt modelId="{50B0009F-DBD4-46DB-9D8B-104D6B175A93}" type="pres">
      <dgm:prSet presAssocID="{A4B733AF-5C2C-4B54-BAA0-B7EB1254663A}" presName="hierChild2" presStyleCnt="0"/>
      <dgm:spPr/>
    </dgm:pt>
    <dgm:pt modelId="{9907E8A7-39BA-409C-870E-F6FB918294DE}" type="pres">
      <dgm:prSet presAssocID="{A4B733AF-5C2C-4B54-BAA0-B7EB1254663A}" presName="hierChild3" presStyleCnt="0"/>
      <dgm:spPr/>
    </dgm:pt>
    <dgm:pt modelId="{AFB94FD8-B7B2-4E53-AFF5-566CF169EA60}" type="pres">
      <dgm:prSet presAssocID="{0AF2313F-CD7B-4852-8CD3-E60254007F80}" presName="hierRoot1" presStyleCnt="0">
        <dgm:presLayoutVars>
          <dgm:hierBranch val="init"/>
        </dgm:presLayoutVars>
      </dgm:prSet>
      <dgm:spPr/>
    </dgm:pt>
    <dgm:pt modelId="{E7598F6A-C294-4D4A-A975-8EAE595FBCB0}" type="pres">
      <dgm:prSet presAssocID="{0AF2313F-CD7B-4852-8CD3-E60254007F80}" presName="rootComposite1" presStyleCnt="0"/>
      <dgm:spPr/>
    </dgm:pt>
    <dgm:pt modelId="{6F671E1D-0BA3-4D78-9727-634EC8B386A7}" type="pres">
      <dgm:prSet presAssocID="{0AF2313F-CD7B-4852-8CD3-E60254007F80}" presName="rootText1" presStyleLbl="node0" presStyleIdx="2" presStyleCnt="3" custScaleX="221577" custScaleY="360627" custLinFactNeighborX="-28894" custLinFactNeighborY="-97336">
        <dgm:presLayoutVars>
          <dgm:chPref val="3"/>
        </dgm:presLayoutVars>
      </dgm:prSet>
      <dgm:spPr/>
    </dgm:pt>
    <dgm:pt modelId="{3071E18C-E76B-4FAF-A8FC-34402DBE0C68}" type="pres">
      <dgm:prSet presAssocID="{0AF2313F-CD7B-4852-8CD3-E60254007F80}" presName="rootConnector1" presStyleLbl="node1" presStyleIdx="0" presStyleCnt="0"/>
      <dgm:spPr/>
    </dgm:pt>
    <dgm:pt modelId="{05A1ED57-883C-40B4-843C-DC9F92CA3F4F}" type="pres">
      <dgm:prSet presAssocID="{0AF2313F-CD7B-4852-8CD3-E60254007F80}" presName="hierChild2" presStyleCnt="0"/>
      <dgm:spPr/>
    </dgm:pt>
    <dgm:pt modelId="{63F72C88-3D4F-49EE-A363-E088E70ABC89}" type="pres">
      <dgm:prSet presAssocID="{0AF2313F-CD7B-4852-8CD3-E60254007F80}" presName="hierChild3" presStyleCnt="0"/>
      <dgm:spPr/>
    </dgm:pt>
  </dgm:ptLst>
  <dgm:cxnLst>
    <dgm:cxn modelId="{B1F1DBD0-9E44-44C4-AAE4-DC56E87834D4}" type="presOf" srcId="{218B003F-BC59-424D-9BBC-582CF873AC01}" destId="{93CAC67B-8C5E-4C06-AACB-1E18873564D2}" srcOrd="1" destOrd="0" presId="urn:microsoft.com/office/officeart/2005/8/layout/orgChart1"/>
    <dgm:cxn modelId="{F596F814-9E08-43F7-93D1-71A9F5E3FB0C}" srcId="{EAADEF95-1B45-4316-9BE4-602C42F3CF60}" destId="{0AF2313F-CD7B-4852-8CD3-E60254007F80}" srcOrd="2" destOrd="0" parTransId="{D0D0758E-DA5E-40A7-B731-4965F60698D6}" sibTransId="{B6FDBB87-7532-4A93-8364-8E6C8E54DF87}"/>
    <dgm:cxn modelId="{B90BECA4-7C4B-49BF-86E1-E046623D208E}" srcId="{EAADEF95-1B45-4316-9BE4-602C42F3CF60}" destId="{218B003F-BC59-424D-9BBC-582CF873AC01}" srcOrd="0" destOrd="0" parTransId="{AC6E8186-3039-4210-A5E1-7CF5CCA5DA9F}" sibTransId="{75A505A4-62E5-47F1-90FC-A87A34905655}"/>
    <dgm:cxn modelId="{BF7E9488-B6B4-466E-BC45-6126E07CE3CF}" type="presOf" srcId="{EAADEF95-1B45-4316-9BE4-602C42F3CF60}" destId="{4C9A3A2B-6693-4279-97B3-FFA84E67D04F}" srcOrd="0" destOrd="0" presId="urn:microsoft.com/office/officeart/2005/8/layout/orgChart1"/>
    <dgm:cxn modelId="{04DC09BD-B371-40C2-9068-D4ACA15C8E57}" srcId="{EAADEF95-1B45-4316-9BE4-602C42F3CF60}" destId="{A4B733AF-5C2C-4B54-BAA0-B7EB1254663A}" srcOrd="1" destOrd="0" parTransId="{7363FE49-EFA5-4D71-B0CB-3FCAAAA19FFF}" sibTransId="{95745F22-2AA5-46D5-A87F-FFA44558ADE5}"/>
    <dgm:cxn modelId="{33B8B2BB-C32F-416C-A408-8829D6B9897A}" type="presOf" srcId="{0AF2313F-CD7B-4852-8CD3-E60254007F80}" destId="{3071E18C-E76B-4FAF-A8FC-34402DBE0C68}" srcOrd="1" destOrd="0" presId="urn:microsoft.com/office/officeart/2005/8/layout/orgChart1"/>
    <dgm:cxn modelId="{EE233E45-20F8-45D1-A4B1-EE17B82944D7}" type="presOf" srcId="{0AF2313F-CD7B-4852-8CD3-E60254007F80}" destId="{6F671E1D-0BA3-4D78-9727-634EC8B386A7}" srcOrd="0" destOrd="0" presId="urn:microsoft.com/office/officeart/2005/8/layout/orgChart1"/>
    <dgm:cxn modelId="{3BB4343A-755A-49CB-A426-396546E295CF}" type="presOf" srcId="{218B003F-BC59-424D-9BBC-582CF873AC01}" destId="{225A49B6-C25C-4E7F-9A05-22393AB30DEA}" srcOrd="0" destOrd="0" presId="urn:microsoft.com/office/officeart/2005/8/layout/orgChart1"/>
    <dgm:cxn modelId="{8F5CBF75-D01E-4959-B0A8-2683C0866457}" type="presOf" srcId="{A4B733AF-5C2C-4B54-BAA0-B7EB1254663A}" destId="{166AD26A-9219-4B24-9404-24F285433DBF}" srcOrd="0" destOrd="0" presId="urn:microsoft.com/office/officeart/2005/8/layout/orgChart1"/>
    <dgm:cxn modelId="{0BF057A1-F786-433F-9B0D-C602394F43D6}" type="presOf" srcId="{A4B733AF-5C2C-4B54-BAA0-B7EB1254663A}" destId="{A8BC44B1-F82A-429D-A897-BCC29E8EFEB1}" srcOrd="1" destOrd="0" presId="urn:microsoft.com/office/officeart/2005/8/layout/orgChart1"/>
    <dgm:cxn modelId="{720E13A3-FD53-48E2-87F9-F24588EC9D27}" type="presParOf" srcId="{4C9A3A2B-6693-4279-97B3-FFA84E67D04F}" destId="{7E0ECED2-D7E0-4526-B368-EF7458D8B58A}" srcOrd="0" destOrd="0" presId="urn:microsoft.com/office/officeart/2005/8/layout/orgChart1"/>
    <dgm:cxn modelId="{0FE87AF1-E38D-4A2D-90FE-52F73B557DDD}" type="presParOf" srcId="{7E0ECED2-D7E0-4526-B368-EF7458D8B58A}" destId="{9F1A4B9D-4E97-4B4A-8191-9D9B86171A40}" srcOrd="0" destOrd="0" presId="urn:microsoft.com/office/officeart/2005/8/layout/orgChart1"/>
    <dgm:cxn modelId="{64DB00F8-90A3-48F6-AB02-BE609C8E9F56}" type="presParOf" srcId="{9F1A4B9D-4E97-4B4A-8191-9D9B86171A40}" destId="{225A49B6-C25C-4E7F-9A05-22393AB30DEA}" srcOrd="0" destOrd="0" presId="urn:microsoft.com/office/officeart/2005/8/layout/orgChart1"/>
    <dgm:cxn modelId="{A1E17E0C-3C28-4FA8-9DF6-D25261035629}" type="presParOf" srcId="{9F1A4B9D-4E97-4B4A-8191-9D9B86171A40}" destId="{93CAC67B-8C5E-4C06-AACB-1E18873564D2}" srcOrd="1" destOrd="0" presId="urn:microsoft.com/office/officeart/2005/8/layout/orgChart1"/>
    <dgm:cxn modelId="{8CA7C962-8675-41B8-A218-36FC89E3849F}" type="presParOf" srcId="{7E0ECED2-D7E0-4526-B368-EF7458D8B58A}" destId="{B12ADB0A-9D7A-43AC-80A8-AD47FFF62A84}" srcOrd="1" destOrd="0" presId="urn:microsoft.com/office/officeart/2005/8/layout/orgChart1"/>
    <dgm:cxn modelId="{55005E3B-37F5-4B69-9ACE-9624E939ECAC}" type="presParOf" srcId="{7E0ECED2-D7E0-4526-B368-EF7458D8B58A}" destId="{DDA73409-E879-4178-AC34-EA3E825FB5B9}" srcOrd="2" destOrd="0" presId="urn:microsoft.com/office/officeart/2005/8/layout/orgChart1"/>
    <dgm:cxn modelId="{224C3664-E7B8-4134-BC30-CAAF2462D127}" type="presParOf" srcId="{4C9A3A2B-6693-4279-97B3-FFA84E67D04F}" destId="{D76D9CDF-C694-4476-BFFF-6C18F0CF24EA}" srcOrd="1" destOrd="0" presId="urn:microsoft.com/office/officeart/2005/8/layout/orgChart1"/>
    <dgm:cxn modelId="{A989276E-D257-49C5-8098-71F6FC11B3ED}" type="presParOf" srcId="{D76D9CDF-C694-4476-BFFF-6C18F0CF24EA}" destId="{05150D84-113F-4207-8F44-B62FF1BE1E1A}" srcOrd="0" destOrd="0" presId="urn:microsoft.com/office/officeart/2005/8/layout/orgChart1"/>
    <dgm:cxn modelId="{FC22AEC2-64C3-473D-9689-9321A812A097}" type="presParOf" srcId="{05150D84-113F-4207-8F44-B62FF1BE1E1A}" destId="{166AD26A-9219-4B24-9404-24F285433DBF}" srcOrd="0" destOrd="0" presId="urn:microsoft.com/office/officeart/2005/8/layout/orgChart1"/>
    <dgm:cxn modelId="{55992CB5-BB16-42B0-9078-E8594CE9E401}" type="presParOf" srcId="{05150D84-113F-4207-8F44-B62FF1BE1E1A}" destId="{A8BC44B1-F82A-429D-A897-BCC29E8EFEB1}" srcOrd="1" destOrd="0" presId="urn:microsoft.com/office/officeart/2005/8/layout/orgChart1"/>
    <dgm:cxn modelId="{DA257C57-7260-4C1B-AFB6-5E8DCF49ED07}" type="presParOf" srcId="{D76D9CDF-C694-4476-BFFF-6C18F0CF24EA}" destId="{50B0009F-DBD4-46DB-9D8B-104D6B175A93}" srcOrd="1" destOrd="0" presId="urn:microsoft.com/office/officeart/2005/8/layout/orgChart1"/>
    <dgm:cxn modelId="{AE0E4DC1-0830-4BF1-BAF3-89D9D2492230}" type="presParOf" srcId="{D76D9CDF-C694-4476-BFFF-6C18F0CF24EA}" destId="{9907E8A7-39BA-409C-870E-F6FB918294DE}" srcOrd="2" destOrd="0" presId="urn:microsoft.com/office/officeart/2005/8/layout/orgChart1"/>
    <dgm:cxn modelId="{72AEA7CD-3364-4141-A6FA-4BD6544D65EB}" type="presParOf" srcId="{4C9A3A2B-6693-4279-97B3-FFA84E67D04F}" destId="{AFB94FD8-B7B2-4E53-AFF5-566CF169EA60}" srcOrd="2" destOrd="0" presId="urn:microsoft.com/office/officeart/2005/8/layout/orgChart1"/>
    <dgm:cxn modelId="{A6EDD407-B456-4EB5-9F8C-08D48A1994C4}" type="presParOf" srcId="{AFB94FD8-B7B2-4E53-AFF5-566CF169EA60}" destId="{E7598F6A-C294-4D4A-A975-8EAE595FBCB0}" srcOrd="0" destOrd="0" presId="urn:microsoft.com/office/officeart/2005/8/layout/orgChart1"/>
    <dgm:cxn modelId="{6D7C95DF-AF96-4428-8E17-77AF2CAFFCD7}" type="presParOf" srcId="{E7598F6A-C294-4D4A-A975-8EAE595FBCB0}" destId="{6F671E1D-0BA3-4D78-9727-634EC8B386A7}" srcOrd="0" destOrd="0" presId="urn:microsoft.com/office/officeart/2005/8/layout/orgChart1"/>
    <dgm:cxn modelId="{FFDFEE74-D877-4038-A099-5B3783A21725}" type="presParOf" srcId="{E7598F6A-C294-4D4A-A975-8EAE595FBCB0}" destId="{3071E18C-E76B-4FAF-A8FC-34402DBE0C68}" srcOrd="1" destOrd="0" presId="urn:microsoft.com/office/officeart/2005/8/layout/orgChart1"/>
    <dgm:cxn modelId="{045AB11D-1C6E-4F35-837F-0D75168C476B}" type="presParOf" srcId="{AFB94FD8-B7B2-4E53-AFF5-566CF169EA60}" destId="{05A1ED57-883C-40B4-843C-DC9F92CA3F4F}" srcOrd="1" destOrd="0" presId="urn:microsoft.com/office/officeart/2005/8/layout/orgChart1"/>
    <dgm:cxn modelId="{398C3A16-CC80-48FE-980C-B98A5EA978A0}" type="presParOf" srcId="{AFB94FD8-B7B2-4E53-AFF5-566CF169EA60}" destId="{63F72C88-3D4F-49EE-A363-E088E70ABC8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474452-8A28-455B-B077-8687E92127E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15B3F5-A22A-413F-9603-8F9F6A62291C}">
      <dgm:prSet custT="1"/>
      <dgm:spPr/>
      <dgm:t>
        <a:bodyPr/>
        <a:lstStyle/>
        <a:p>
          <a:pPr rtl="0"/>
          <a:r>
            <a:rPr lang="ru-RU" sz="1600" b="1" i="0" dirty="0" smtClean="0"/>
            <a:t>Причины кризисов Временного правительства</a:t>
          </a:r>
          <a:endParaRPr lang="ru-RU" sz="1600" b="1" dirty="0"/>
        </a:p>
      </dgm:t>
    </dgm:pt>
    <dgm:pt modelId="{0336DF7F-FDF5-4F64-8563-69FAD485998B}" type="parTrans" cxnId="{F969DB8E-76E5-42D8-838A-B257EC84615B}">
      <dgm:prSet/>
      <dgm:spPr/>
      <dgm:t>
        <a:bodyPr/>
        <a:lstStyle/>
        <a:p>
          <a:endParaRPr lang="ru-RU"/>
        </a:p>
      </dgm:t>
    </dgm:pt>
    <dgm:pt modelId="{CEAE192D-0D26-47C4-B5C8-0B37E083F537}" type="sibTrans" cxnId="{F969DB8E-76E5-42D8-838A-B257EC84615B}">
      <dgm:prSet/>
      <dgm:spPr/>
      <dgm:t>
        <a:bodyPr/>
        <a:lstStyle/>
        <a:p>
          <a:endParaRPr lang="ru-RU"/>
        </a:p>
      </dgm:t>
    </dgm:pt>
    <dgm:pt modelId="{30628E3A-FAFA-4169-8F93-8A46933C9B51}">
      <dgm:prSet custT="1"/>
      <dgm:spPr/>
      <dgm:t>
        <a:bodyPr/>
        <a:lstStyle/>
        <a:p>
          <a:pPr rtl="0"/>
          <a:r>
            <a:rPr lang="ru-RU" sz="1400" b="0" i="0" dirty="0" smtClean="0"/>
            <a:t>Бессилие Временного правительства в решении главнейших социально-экономических и политических вопросов.</a:t>
          </a:r>
          <a:endParaRPr lang="ru-RU" sz="1400" dirty="0"/>
        </a:p>
      </dgm:t>
    </dgm:pt>
    <dgm:pt modelId="{B4AC6A8F-D41C-4FE4-AFE0-30E965871753}" type="parTrans" cxnId="{49C952BA-F8E4-4B1B-AFA2-84F08C8749A2}">
      <dgm:prSet/>
      <dgm:spPr/>
      <dgm:t>
        <a:bodyPr/>
        <a:lstStyle/>
        <a:p>
          <a:endParaRPr lang="ru-RU"/>
        </a:p>
      </dgm:t>
    </dgm:pt>
    <dgm:pt modelId="{D4ACC2FA-B5E0-45ED-B39B-B136E63A1F56}" type="sibTrans" cxnId="{49C952BA-F8E4-4B1B-AFA2-84F08C8749A2}">
      <dgm:prSet/>
      <dgm:spPr/>
      <dgm:t>
        <a:bodyPr/>
        <a:lstStyle/>
        <a:p>
          <a:endParaRPr lang="ru-RU"/>
        </a:p>
      </dgm:t>
    </dgm:pt>
    <dgm:pt modelId="{E693DB2C-491E-4AEF-9625-328D860036AF}">
      <dgm:prSet custT="1"/>
      <dgm:spPr/>
      <dgm:t>
        <a:bodyPr/>
        <a:lstStyle/>
        <a:p>
          <a:pPr rtl="0"/>
          <a:r>
            <a:rPr lang="ru-RU" sz="1400" b="0" i="0" dirty="0" smtClean="0"/>
            <a:t>Усиление радикальных настроений масс (захват помещичьих земель крестьянами, братание солдат на фронтах и пр.).</a:t>
          </a:r>
          <a:endParaRPr lang="ru-RU" sz="1400" dirty="0"/>
        </a:p>
      </dgm:t>
    </dgm:pt>
    <dgm:pt modelId="{CA0CD692-FCDF-485E-9EDC-8FD5C851B7BB}" type="parTrans" cxnId="{D2DCABAB-6380-4041-AD4E-990D6B22824E}">
      <dgm:prSet/>
      <dgm:spPr/>
      <dgm:t>
        <a:bodyPr/>
        <a:lstStyle/>
        <a:p>
          <a:endParaRPr lang="ru-RU"/>
        </a:p>
      </dgm:t>
    </dgm:pt>
    <dgm:pt modelId="{4E1FFAC3-7AE5-4AB2-9B38-3F6E12E609BE}" type="sibTrans" cxnId="{D2DCABAB-6380-4041-AD4E-990D6B22824E}">
      <dgm:prSet/>
      <dgm:spPr/>
      <dgm:t>
        <a:bodyPr/>
        <a:lstStyle/>
        <a:p>
          <a:endParaRPr lang="ru-RU"/>
        </a:p>
      </dgm:t>
    </dgm:pt>
    <dgm:pt modelId="{3599B16F-1DA1-4277-BA49-2F032B35B3E4}">
      <dgm:prSet custT="1"/>
      <dgm:spPr/>
      <dgm:t>
        <a:bodyPr/>
        <a:lstStyle/>
        <a:p>
          <a:pPr rtl="0"/>
          <a:r>
            <a:rPr lang="ru-RU" sz="1400" b="0" i="0" dirty="0" smtClean="0"/>
            <a:t>Усиление экономического кризиса, ухудшение положения масс, неудачи России в войне.</a:t>
          </a:r>
          <a:endParaRPr lang="ru-RU" sz="1400" dirty="0"/>
        </a:p>
      </dgm:t>
    </dgm:pt>
    <dgm:pt modelId="{8B59BC1B-EAD5-47C3-A532-2D75C98DB077}" type="parTrans" cxnId="{67F696CC-29B2-4F13-9675-CDEDDC694FAA}">
      <dgm:prSet/>
      <dgm:spPr/>
      <dgm:t>
        <a:bodyPr/>
        <a:lstStyle/>
        <a:p>
          <a:endParaRPr lang="ru-RU"/>
        </a:p>
      </dgm:t>
    </dgm:pt>
    <dgm:pt modelId="{BABD1DEA-C896-429D-AE5A-A5C6EDDA2763}" type="sibTrans" cxnId="{67F696CC-29B2-4F13-9675-CDEDDC694FAA}">
      <dgm:prSet/>
      <dgm:spPr/>
      <dgm:t>
        <a:bodyPr/>
        <a:lstStyle/>
        <a:p>
          <a:endParaRPr lang="ru-RU"/>
        </a:p>
      </dgm:t>
    </dgm:pt>
    <dgm:pt modelId="{68725D18-6205-42B1-87E6-FE6328556832}">
      <dgm:prSet custT="1"/>
      <dgm:spPr/>
      <dgm:t>
        <a:bodyPr/>
        <a:lstStyle/>
        <a:p>
          <a:pPr rtl="0"/>
          <a:r>
            <a:rPr lang="ru-RU" sz="1400" b="0" i="0" dirty="0" smtClean="0"/>
            <a:t>Падение авторитета власти.</a:t>
          </a:r>
          <a:endParaRPr lang="ru-RU" sz="1400" dirty="0"/>
        </a:p>
      </dgm:t>
    </dgm:pt>
    <dgm:pt modelId="{03E65576-76E0-409C-9F69-5F87BF6EFD5F}" type="parTrans" cxnId="{3B4C9961-EEF8-4E42-BDA4-29E4BDF69920}">
      <dgm:prSet/>
      <dgm:spPr/>
      <dgm:t>
        <a:bodyPr/>
        <a:lstStyle/>
        <a:p>
          <a:endParaRPr lang="ru-RU"/>
        </a:p>
      </dgm:t>
    </dgm:pt>
    <dgm:pt modelId="{951C4A75-6825-4EB5-9EDA-5B03F6FCC30A}" type="sibTrans" cxnId="{3B4C9961-EEF8-4E42-BDA4-29E4BDF69920}">
      <dgm:prSet/>
      <dgm:spPr/>
      <dgm:t>
        <a:bodyPr/>
        <a:lstStyle/>
        <a:p>
          <a:endParaRPr lang="ru-RU"/>
        </a:p>
      </dgm:t>
    </dgm:pt>
    <dgm:pt modelId="{94A78EE0-2EEF-401B-B202-5ADF95288FB1}" type="pres">
      <dgm:prSet presAssocID="{2F474452-8A28-455B-B077-8687E92127EE}" presName="cycle" presStyleCnt="0">
        <dgm:presLayoutVars>
          <dgm:dir/>
          <dgm:resizeHandles val="exact"/>
        </dgm:presLayoutVars>
      </dgm:prSet>
      <dgm:spPr/>
    </dgm:pt>
    <dgm:pt modelId="{7719B226-24C0-4FB2-8622-CDFFE1349503}" type="pres">
      <dgm:prSet presAssocID="{7C15B3F5-A22A-413F-9603-8F9F6A62291C}" presName="node" presStyleLbl="node1" presStyleIdx="0" presStyleCnt="5" custScaleX="222003" custScaleY="166629" custRadScaleRad="104232" custRadScaleInc="-8527">
        <dgm:presLayoutVars>
          <dgm:bulletEnabled val="1"/>
        </dgm:presLayoutVars>
      </dgm:prSet>
      <dgm:spPr/>
    </dgm:pt>
    <dgm:pt modelId="{7BD17399-114D-424B-BC3F-420E266FB143}" type="pres">
      <dgm:prSet presAssocID="{CEAE192D-0D26-47C4-B5C8-0B37E083F537}" presName="sibTrans" presStyleLbl="sibTrans2D1" presStyleIdx="0" presStyleCnt="5"/>
      <dgm:spPr/>
    </dgm:pt>
    <dgm:pt modelId="{8D550376-35F9-426D-96DA-F7C66FC190DE}" type="pres">
      <dgm:prSet presAssocID="{CEAE192D-0D26-47C4-B5C8-0B37E083F537}" presName="connectorText" presStyleLbl="sibTrans2D1" presStyleIdx="0" presStyleCnt="5"/>
      <dgm:spPr/>
    </dgm:pt>
    <dgm:pt modelId="{E9E12F59-A32C-4E48-93DD-94A3E6A32E90}" type="pres">
      <dgm:prSet presAssocID="{30628E3A-FAFA-4169-8F93-8A46933C9B51}" presName="node" presStyleLbl="node1" presStyleIdx="1" presStyleCnt="5" custScaleX="193701" custScaleY="163813" custRadScaleRad="185411" custRadScaleInc="-20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8C0DC-2088-4AEB-8371-650EDD5D0AF6}" type="pres">
      <dgm:prSet presAssocID="{D4ACC2FA-B5E0-45ED-B39B-B136E63A1F56}" presName="sibTrans" presStyleLbl="sibTrans2D1" presStyleIdx="1" presStyleCnt="5"/>
      <dgm:spPr/>
    </dgm:pt>
    <dgm:pt modelId="{F320684E-9FED-4F7C-8672-80B5D87FF63B}" type="pres">
      <dgm:prSet presAssocID="{D4ACC2FA-B5E0-45ED-B39B-B136E63A1F56}" presName="connectorText" presStyleLbl="sibTrans2D1" presStyleIdx="1" presStyleCnt="5"/>
      <dgm:spPr/>
    </dgm:pt>
    <dgm:pt modelId="{89F87DD7-D6E7-4087-8A9A-5844D5C2A66D}" type="pres">
      <dgm:prSet presAssocID="{E693DB2C-491E-4AEF-9625-328D860036AF}" presName="node" presStyleLbl="node1" presStyleIdx="2" presStyleCnt="5" custScaleX="193090" custScaleY="142718" custRadScaleRad="142483" custRadScaleInc="-91815">
        <dgm:presLayoutVars>
          <dgm:bulletEnabled val="1"/>
        </dgm:presLayoutVars>
      </dgm:prSet>
      <dgm:spPr/>
    </dgm:pt>
    <dgm:pt modelId="{7815C390-2E52-404F-973A-84FCC73B5FCF}" type="pres">
      <dgm:prSet presAssocID="{4E1FFAC3-7AE5-4AB2-9B38-3F6E12E609BE}" presName="sibTrans" presStyleLbl="sibTrans2D1" presStyleIdx="2" presStyleCnt="5"/>
      <dgm:spPr/>
    </dgm:pt>
    <dgm:pt modelId="{B3C4BD4E-E53B-45FC-AB5D-8CD87F43E761}" type="pres">
      <dgm:prSet presAssocID="{4E1FFAC3-7AE5-4AB2-9B38-3F6E12E609BE}" presName="connectorText" presStyleLbl="sibTrans2D1" presStyleIdx="2" presStyleCnt="5"/>
      <dgm:spPr/>
    </dgm:pt>
    <dgm:pt modelId="{036ACCAD-8DFD-41F0-974E-0EAB9D6BD6F9}" type="pres">
      <dgm:prSet presAssocID="{3599B16F-1DA1-4277-BA49-2F032B35B3E4}" presName="node" presStyleLbl="node1" presStyleIdx="3" presStyleCnt="5" custScaleX="176755" custScaleY="148251" custRadScaleRad="105230" custRadScaleInc="65809">
        <dgm:presLayoutVars>
          <dgm:bulletEnabled val="1"/>
        </dgm:presLayoutVars>
      </dgm:prSet>
      <dgm:spPr/>
    </dgm:pt>
    <dgm:pt modelId="{C6B0078F-81AE-4514-A8E2-1DACAE7B7EBE}" type="pres">
      <dgm:prSet presAssocID="{BABD1DEA-C896-429D-AE5A-A5C6EDDA2763}" presName="sibTrans" presStyleLbl="sibTrans2D1" presStyleIdx="3" presStyleCnt="5"/>
      <dgm:spPr/>
    </dgm:pt>
    <dgm:pt modelId="{5ABC7956-3071-4236-BDB1-FD207E05A5C2}" type="pres">
      <dgm:prSet presAssocID="{BABD1DEA-C896-429D-AE5A-A5C6EDDA2763}" presName="connectorText" presStyleLbl="sibTrans2D1" presStyleIdx="3" presStyleCnt="5"/>
      <dgm:spPr/>
    </dgm:pt>
    <dgm:pt modelId="{0CBC4D6F-DB0C-4522-A67A-511553F0BF16}" type="pres">
      <dgm:prSet presAssocID="{68725D18-6205-42B1-87E6-FE6328556832}" presName="node" presStyleLbl="node1" presStyleIdx="4" presStyleCnt="5" custScaleX="122020" custScaleY="98175" custRadScaleRad="173237" custRadScaleInc="3248">
        <dgm:presLayoutVars>
          <dgm:bulletEnabled val="1"/>
        </dgm:presLayoutVars>
      </dgm:prSet>
      <dgm:spPr/>
    </dgm:pt>
    <dgm:pt modelId="{F02758B4-198B-405A-8107-DC0487C4F59C}" type="pres">
      <dgm:prSet presAssocID="{951C4A75-6825-4EB5-9EDA-5B03F6FCC30A}" presName="sibTrans" presStyleLbl="sibTrans2D1" presStyleIdx="4" presStyleCnt="5"/>
      <dgm:spPr/>
    </dgm:pt>
    <dgm:pt modelId="{937908E4-090A-4B02-A7CF-52D8D5BC1F94}" type="pres">
      <dgm:prSet presAssocID="{951C4A75-6825-4EB5-9EDA-5B03F6FCC30A}" presName="connectorText" presStyleLbl="sibTrans2D1" presStyleIdx="4" presStyleCnt="5"/>
      <dgm:spPr/>
    </dgm:pt>
  </dgm:ptLst>
  <dgm:cxnLst>
    <dgm:cxn modelId="{8F8221CC-8C77-4AF6-9D63-E6ADF8074366}" type="presOf" srcId="{7C15B3F5-A22A-413F-9603-8F9F6A62291C}" destId="{7719B226-24C0-4FB2-8622-CDFFE1349503}" srcOrd="0" destOrd="0" presId="urn:microsoft.com/office/officeart/2005/8/layout/cycle2"/>
    <dgm:cxn modelId="{F969DB8E-76E5-42D8-838A-B257EC84615B}" srcId="{2F474452-8A28-455B-B077-8687E92127EE}" destId="{7C15B3F5-A22A-413F-9603-8F9F6A62291C}" srcOrd="0" destOrd="0" parTransId="{0336DF7F-FDF5-4F64-8563-69FAD485998B}" sibTransId="{CEAE192D-0D26-47C4-B5C8-0B37E083F537}"/>
    <dgm:cxn modelId="{11F7EE38-88AB-4F09-A2B1-CFD4EEEFD0C7}" type="presOf" srcId="{30628E3A-FAFA-4169-8F93-8A46933C9B51}" destId="{E9E12F59-A32C-4E48-93DD-94A3E6A32E90}" srcOrd="0" destOrd="0" presId="urn:microsoft.com/office/officeart/2005/8/layout/cycle2"/>
    <dgm:cxn modelId="{0299CF73-AAB6-49BB-BDA8-3803AC3170A2}" type="presOf" srcId="{951C4A75-6825-4EB5-9EDA-5B03F6FCC30A}" destId="{F02758B4-198B-405A-8107-DC0487C4F59C}" srcOrd="0" destOrd="0" presId="urn:microsoft.com/office/officeart/2005/8/layout/cycle2"/>
    <dgm:cxn modelId="{29426806-65B6-4127-AAE6-4FEAF12CDBB4}" type="presOf" srcId="{BABD1DEA-C896-429D-AE5A-A5C6EDDA2763}" destId="{C6B0078F-81AE-4514-A8E2-1DACAE7B7EBE}" srcOrd="0" destOrd="0" presId="urn:microsoft.com/office/officeart/2005/8/layout/cycle2"/>
    <dgm:cxn modelId="{9CEFC0BB-CF89-4C9A-8F13-DD85BCFEDBCD}" type="presOf" srcId="{D4ACC2FA-B5E0-45ED-B39B-B136E63A1F56}" destId="{8478C0DC-2088-4AEB-8371-650EDD5D0AF6}" srcOrd="0" destOrd="0" presId="urn:microsoft.com/office/officeart/2005/8/layout/cycle2"/>
    <dgm:cxn modelId="{3B4C9961-EEF8-4E42-BDA4-29E4BDF69920}" srcId="{2F474452-8A28-455B-B077-8687E92127EE}" destId="{68725D18-6205-42B1-87E6-FE6328556832}" srcOrd="4" destOrd="0" parTransId="{03E65576-76E0-409C-9F69-5F87BF6EFD5F}" sibTransId="{951C4A75-6825-4EB5-9EDA-5B03F6FCC30A}"/>
    <dgm:cxn modelId="{517902A2-08FB-40AC-A26F-8DA9D92E2B75}" type="presOf" srcId="{2F474452-8A28-455B-B077-8687E92127EE}" destId="{94A78EE0-2EEF-401B-B202-5ADF95288FB1}" srcOrd="0" destOrd="0" presId="urn:microsoft.com/office/officeart/2005/8/layout/cycle2"/>
    <dgm:cxn modelId="{B136C251-B8C7-4CCD-BE20-6126D1D327B6}" type="presOf" srcId="{E693DB2C-491E-4AEF-9625-328D860036AF}" destId="{89F87DD7-D6E7-4087-8A9A-5844D5C2A66D}" srcOrd="0" destOrd="0" presId="urn:microsoft.com/office/officeart/2005/8/layout/cycle2"/>
    <dgm:cxn modelId="{67F696CC-29B2-4F13-9675-CDEDDC694FAA}" srcId="{2F474452-8A28-455B-B077-8687E92127EE}" destId="{3599B16F-1DA1-4277-BA49-2F032B35B3E4}" srcOrd="3" destOrd="0" parTransId="{8B59BC1B-EAD5-47C3-A532-2D75C98DB077}" sibTransId="{BABD1DEA-C896-429D-AE5A-A5C6EDDA2763}"/>
    <dgm:cxn modelId="{33E1290B-B88C-4FAC-8206-6B82A9E928E5}" type="presOf" srcId="{4E1FFAC3-7AE5-4AB2-9B38-3F6E12E609BE}" destId="{7815C390-2E52-404F-973A-84FCC73B5FCF}" srcOrd="0" destOrd="0" presId="urn:microsoft.com/office/officeart/2005/8/layout/cycle2"/>
    <dgm:cxn modelId="{DC692D61-6496-4C47-A031-3E38BDC795B3}" type="presOf" srcId="{CEAE192D-0D26-47C4-B5C8-0B37E083F537}" destId="{8D550376-35F9-426D-96DA-F7C66FC190DE}" srcOrd="1" destOrd="0" presId="urn:microsoft.com/office/officeart/2005/8/layout/cycle2"/>
    <dgm:cxn modelId="{D66A229B-1EBA-49C4-976B-F6429F3B4942}" type="presOf" srcId="{D4ACC2FA-B5E0-45ED-B39B-B136E63A1F56}" destId="{F320684E-9FED-4F7C-8672-80B5D87FF63B}" srcOrd="1" destOrd="0" presId="urn:microsoft.com/office/officeart/2005/8/layout/cycle2"/>
    <dgm:cxn modelId="{49C952BA-F8E4-4B1B-AFA2-84F08C8749A2}" srcId="{2F474452-8A28-455B-B077-8687E92127EE}" destId="{30628E3A-FAFA-4169-8F93-8A46933C9B51}" srcOrd="1" destOrd="0" parTransId="{B4AC6A8F-D41C-4FE4-AFE0-30E965871753}" sibTransId="{D4ACC2FA-B5E0-45ED-B39B-B136E63A1F56}"/>
    <dgm:cxn modelId="{B7248906-C7AD-40FA-8C83-CB82C1383C18}" type="presOf" srcId="{3599B16F-1DA1-4277-BA49-2F032B35B3E4}" destId="{036ACCAD-8DFD-41F0-974E-0EAB9D6BD6F9}" srcOrd="0" destOrd="0" presId="urn:microsoft.com/office/officeart/2005/8/layout/cycle2"/>
    <dgm:cxn modelId="{297C0EF2-C178-4FC5-AC9A-4E75EA1E5F50}" type="presOf" srcId="{68725D18-6205-42B1-87E6-FE6328556832}" destId="{0CBC4D6F-DB0C-4522-A67A-511553F0BF16}" srcOrd="0" destOrd="0" presId="urn:microsoft.com/office/officeart/2005/8/layout/cycle2"/>
    <dgm:cxn modelId="{C25FA56B-5E48-421D-B586-96082C7FAF4D}" type="presOf" srcId="{951C4A75-6825-4EB5-9EDA-5B03F6FCC30A}" destId="{937908E4-090A-4B02-A7CF-52D8D5BC1F94}" srcOrd="1" destOrd="0" presId="urn:microsoft.com/office/officeart/2005/8/layout/cycle2"/>
    <dgm:cxn modelId="{7D1AFA9C-D506-4F9D-BBBB-7390E97723BB}" type="presOf" srcId="{CEAE192D-0D26-47C4-B5C8-0B37E083F537}" destId="{7BD17399-114D-424B-BC3F-420E266FB143}" srcOrd="0" destOrd="0" presId="urn:microsoft.com/office/officeart/2005/8/layout/cycle2"/>
    <dgm:cxn modelId="{D2DCABAB-6380-4041-AD4E-990D6B22824E}" srcId="{2F474452-8A28-455B-B077-8687E92127EE}" destId="{E693DB2C-491E-4AEF-9625-328D860036AF}" srcOrd="2" destOrd="0" parTransId="{CA0CD692-FCDF-485E-9EDC-8FD5C851B7BB}" sibTransId="{4E1FFAC3-7AE5-4AB2-9B38-3F6E12E609BE}"/>
    <dgm:cxn modelId="{83D8AF4A-73AE-426A-B91C-5CA444385A66}" type="presOf" srcId="{BABD1DEA-C896-429D-AE5A-A5C6EDDA2763}" destId="{5ABC7956-3071-4236-BDB1-FD207E05A5C2}" srcOrd="1" destOrd="0" presId="urn:microsoft.com/office/officeart/2005/8/layout/cycle2"/>
    <dgm:cxn modelId="{5C9271B6-AE57-47BC-B7A0-67983D5B90AF}" type="presOf" srcId="{4E1FFAC3-7AE5-4AB2-9B38-3F6E12E609BE}" destId="{B3C4BD4E-E53B-45FC-AB5D-8CD87F43E761}" srcOrd="1" destOrd="0" presId="urn:microsoft.com/office/officeart/2005/8/layout/cycle2"/>
    <dgm:cxn modelId="{205876A1-DE5C-4EBC-938D-F7B8631E00C5}" type="presParOf" srcId="{94A78EE0-2EEF-401B-B202-5ADF95288FB1}" destId="{7719B226-24C0-4FB2-8622-CDFFE1349503}" srcOrd="0" destOrd="0" presId="urn:microsoft.com/office/officeart/2005/8/layout/cycle2"/>
    <dgm:cxn modelId="{B85AA172-647A-405D-96D9-6A5EE5273C0B}" type="presParOf" srcId="{94A78EE0-2EEF-401B-B202-5ADF95288FB1}" destId="{7BD17399-114D-424B-BC3F-420E266FB143}" srcOrd="1" destOrd="0" presId="urn:microsoft.com/office/officeart/2005/8/layout/cycle2"/>
    <dgm:cxn modelId="{6003A36B-AC82-4742-B6DA-14EBC288DAE6}" type="presParOf" srcId="{7BD17399-114D-424B-BC3F-420E266FB143}" destId="{8D550376-35F9-426D-96DA-F7C66FC190DE}" srcOrd="0" destOrd="0" presId="urn:microsoft.com/office/officeart/2005/8/layout/cycle2"/>
    <dgm:cxn modelId="{CD99D57A-EB84-410D-8367-F851854D23B6}" type="presParOf" srcId="{94A78EE0-2EEF-401B-B202-5ADF95288FB1}" destId="{E9E12F59-A32C-4E48-93DD-94A3E6A32E90}" srcOrd="2" destOrd="0" presId="urn:microsoft.com/office/officeart/2005/8/layout/cycle2"/>
    <dgm:cxn modelId="{0CCFA504-01DB-4DEF-BB2D-BEC6C6A4C521}" type="presParOf" srcId="{94A78EE0-2EEF-401B-B202-5ADF95288FB1}" destId="{8478C0DC-2088-4AEB-8371-650EDD5D0AF6}" srcOrd="3" destOrd="0" presId="urn:microsoft.com/office/officeart/2005/8/layout/cycle2"/>
    <dgm:cxn modelId="{2DE6549F-9EF2-4239-86CF-5CE3505F51AF}" type="presParOf" srcId="{8478C0DC-2088-4AEB-8371-650EDD5D0AF6}" destId="{F320684E-9FED-4F7C-8672-80B5D87FF63B}" srcOrd="0" destOrd="0" presId="urn:microsoft.com/office/officeart/2005/8/layout/cycle2"/>
    <dgm:cxn modelId="{070AF655-C684-4D48-B34C-57EA3469AA35}" type="presParOf" srcId="{94A78EE0-2EEF-401B-B202-5ADF95288FB1}" destId="{89F87DD7-D6E7-4087-8A9A-5844D5C2A66D}" srcOrd="4" destOrd="0" presId="urn:microsoft.com/office/officeart/2005/8/layout/cycle2"/>
    <dgm:cxn modelId="{FAC45EDC-B43C-468E-A6BC-8F5273964552}" type="presParOf" srcId="{94A78EE0-2EEF-401B-B202-5ADF95288FB1}" destId="{7815C390-2E52-404F-973A-84FCC73B5FCF}" srcOrd="5" destOrd="0" presId="urn:microsoft.com/office/officeart/2005/8/layout/cycle2"/>
    <dgm:cxn modelId="{DEC5EC44-8544-498E-99A1-254AF82DDE65}" type="presParOf" srcId="{7815C390-2E52-404F-973A-84FCC73B5FCF}" destId="{B3C4BD4E-E53B-45FC-AB5D-8CD87F43E761}" srcOrd="0" destOrd="0" presId="urn:microsoft.com/office/officeart/2005/8/layout/cycle2"/>
    <dgm:cxn modelId="{F8C304DF-ADBC-4952-AF5C-4EFA6073CC1A}" type="presParOf" srcId="{94A78EE0-2EEF-401B-B202-5ADF95288FB1}" destId="{036ACCAD-8DFD-41F0-974E-0EAB9D6BD6F9}" srcOrd="6" destOrd="0" presId="urn:microsoft.com/office/officeart/2005/8/layout/cycle2"/>
    <dgm:cxn modelId="{D7F64FDD-DB29-47F5-AEC1-E186738F4B4B}" type="presParOf" srcId="{94A78EE0-2EEF-401B-B202-5ADF95288FB1}" destId="{C6B0078F-81AE-4514-A8E2-1DACAE7B7EBE}" srcOrd="7" destOrd="0" presId="urn:microsoft.com/office/officeart/2005/8/layout/cycle2"/>
    <dgm:cxn modelId="{61969039-5B63-4E95-B154-5AAAC3ED9E52}" type="presParOf" srcId="{C6B0078F-81AE-4514-A8E2-1DACAE7B7EBE}" destId="{5ABC7956-3071-4236-BDB1-FD207E05A5C2}" srcOrd="0" destOrd="0" presId="urn:microsoft.com/office/officeart/2005/8/layout/cycle2"/>
    <dgm:cxn modelId="{25224BB5-6C13-4F62-988A-4BFA919A94BB}" type="presParOf" srcId="{94A78EE0-2EEF-401B-B202-5ADF95288FB1}" destId="{0CBC4D6F-DB0C-4522-A67A-511553F0BF16}" srcOrd="8" destOrd="0" presId="urn:microsoft.com/office/officeart/2005/8/layout/cycle2"/>
    <dgm:cxn modelId="{39CE9B30-AC19-4884-B20F-12404F4F74E1}" type="presParOf" srcId="{94A78EE0-2EEF-401B-B202-5ADF95288FB1}" destId="{F02758B4-198B-405A-8107-DC0487C4F59C}" srcOrd="9" destOrd="0" presId="urn:microsoft.com/office/officeart/2005/8/layout/cycle2"/>
    <dgm:cxn modelId="{D154C448-7A92-472D-A36C-BDD4245BF60D}" type="presParOf" srcId="{F02758B4-198B-405A-8107-DC0487C4F59C}" destId="{937908E4-090A-4B02-A7CF-52D8D5BC1F9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4F41C-59D5-49A0-856A-39E75D3A1CD5}">
      <dsp:nvSpPr>
        <dsp:cNvPr id="0" name=""/>
        <dsp:cNvSpPr/>
      </dsp:nvSpPr>
      <dsp:spPr>
        <a:xfrm>
          <a:off x="3096345" y="-144019"/>
          <a:ext cx="2160526" cy="2101550"/>
        </a:xfrm>
        <a:prstGeom prst="flowChartPunchedTap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Причины Февральской революции</a:t>
          </a:r>
          <a:endParaRPr lang="ru-RU" sz="1600" kern="1200" dirty="0"/>
        </a:p>
      </dsp:txBody>
      <dsp:txXfrm>
        <a:off x="3096345" y="276291"/>
        <a:ext cx="2160526" cy="1260930"/>
      </dsp:txXfrm>
    </dsp:sp>
    <dsp:sp modelId="{96852F09-BEBC-4A71-817E-9CDF47359856}">
      <dsp:nvSpPr>
        <dsp:cNvPr id="0" name=""/>
        <dsp:cNvSpPr/>
      </dsp:nvSpPr>
      <dsp:spPr>
        <a:xfrm rot="1323538">
          <a:off x="5275946" y="1176966"/>
          <a:ext cx="293433" cy="4694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5279168" y="1254324"/>
        <a:ext cx="205403" cy="281664"/>
      </dsp:txXfrm>
    </dsp:sp>
    <dsp:sp modelId="{E548DEFB-CFA2-46CC-9833-7B64FEADAA2D}">
      <dsp:nvSpPr>
        <dsp:cNvPr id="0" name=""/>
        <dsp:cNvSpPr/>
      </dsp:nvSpPr>
      <dsp:spPr>
        <a:xfrm>
          <a:off x="5616625" y="1008105"/>
          <a:ext cx="1761814" cy="16782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Ухудшение положения народа</a:t>
          </a:r>
          <a:endParaRPr lang="ru-RU" sz="1400" kern="1200" dirty="0"/>
        </a:p>
      </dsp:txBody>
      <dsp:txXfrm>
        <a:off x="5874637" y="1253885"/>
        <a:ext cx="1245790" cy="1186729"/>
      </dsp:txXfrm>
    </dsp:sp>
    <dsp:sp modelId="{7DACE3FB-BCB3-48CE-B423-7EC2382BB50D}">
      <dsp:nvSpPr>
        <dsp:cNvPr id="0" name=""/>
        <dsp:cNvSpPr/>
      </dsp:nvSpPr>
      <dsp:spPr>
        <a:xfrm rot="4978210">
          <a:off x="6513683" y="2648697"/>
          <a:ext cx="223244" cy="4694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6543071" y="2709350"/>
        <a:ext cx="156271" cy="281664"/>
      </dsp:txXfrm>
    </dsp:sp>
    <dsp:sp modelId="{2544B6B0-99B0-4417-901F-B793B8DA52AB}">
      <dsp:nvSpPr>
        <dsp:cNvPr id="0" name=""/>
        <dsp:cNvSpPr/>
      </dsp:nvSpPr>
      <dsp:spPr>
        <a:xfrm>
          <a:off x="5619851" y="3096335"/>
          <a:ext cx="2244497" cy="1468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Нерешенность аграрного, рабочего, национального вопросов</a:t>
          </a:r>
          <a:endParaRPr lang="ru-RU" sz="1400" kern="1200" dirty="0"/>
        </a:p>
      </dsp:txBody>
      <dsp:txXfrm>
        <a:off x="5948550" y="3311383"/>
        <a:ext cx="1587099" cy="1038342"/>
      </dsp:txXfrm>
    </dsp:sp>
    <dsp:sp modelId="{5B1B43FB-EACF-47EC-9990-3CF53004C768}">
      <dsp:nvSpPr>
        <dsp:cNvPr id="0" name=""/>
        <dsp:cNvSpPr/>
      </dsp:nvSpPr>
      <dsp:spPr>
        <a:xfrm rot="10844712">
          <a:off x="5204576" y="3577745"/>
          <a:ext cx="293634" cy="4694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5292662" y="3672206"/>
        <a:ext cx="205544" cy="281664"/>
      </dsp:txXfrm>
    </dsp:sp>
    <dsp:sp modelId="{ABF367FC-2805-4772-8E39-1F205D848FC2}">
      <dsp:nvSpPr>
        <dsp:cNvPr id="0" name=""/>
        <dsp:cNvSpPr/>
      </dsp:nvSpPr>
      <dsp:spPr>
        <a:xfrm>
          <a:off x="3240361" y="3024342"/>
          <a:ext cx="1825839" cy="15450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Всеобщее  недовольство политикой царизма</a:t>
          </a:r>
          <a:endParaRPr lang="ru-RU" sz="1400" kern="1200" dirty="0"/>
        </a:p>
      </dsp:txBody>
      <dsp:txXfrm>
        <a:off x="3507749" y="3250614"/>
        <a:ext cx="1291063" cy="1092535"/>
      </dsp:txXfrm>
    </dsp:sp>
    <dsp:sp modelId="{799D9992-573A-4567-9244-2143ED6C6BDB}">
      <dsp:nvSpPr>
        <dsp:cNvPr id="0" name=""/>
        <dsp:cNvSpPr/>
      </dsp:nvSpPr>
      <dsp:spPr>
        <a:xfrm rot="11960831">
          <a:off x="2630412" y="3114967"/>
          <a:ext cx="498491" cy="4694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2767267" y="3232183"/>
        <a:ext cx="357659" cy="281664"/>
      </dsp:txXfrm>
    </dsp:sp>
    <dsp:sp modelId="{01551964-BA9B-41E3-85E7-18EC3B2AE47C}">
      <dsp:nvSpPr>
        <dsp:cNvPr id="0" name=""/>
        <dsp:cNvSpPr/>
      </dsp:nvSpPr>
      <dsp:spPr>
        <a:xfrm>
          <a:off x="288033" y="1728200"/>
          <a:ext cx="2196746" cy="21943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Обострение социально-экономических, </a:t>
          </a:r>
          <a:r>
            <a:rPr lang="ru-RU" sz="1400" b="0" i="0" kern="1200" dirty="0" smtClean="0"/>
            <a:t>противоречий</a:t>
          </a:r>
          <a:r>
            <a:rPr lang="ru-RU" sz="1400" b="0" i="0" kern="1200" dirty="0" smtClean="0"/>
            <a:t>, вызванных длительной и изнурительной войной</a:t>
          </a:r>
          <a:endParaRPr lang="ru-RU" sz="1400" kern="1200" dirty="0"/>
        </a:p>
      </dsp:txBody>
      <dsp:txXfrm>
        <a:off x="609739" y="2049556"/>
        <a:ext cx="1553334" cy="1551642"/>
      </dsp:txXfrm>
    </dsp:sp>
    <dsp:sp modelId="{571DA77A-4852-4E91-93BF-4548912D9A18}">
      <dsp:nvSpPr>
        <dsp:cNvPr id="0" name=""/>
        <dsp:cNvSpPr/>
      </dsp:nvSpPr>
      <dsp:spPr>
        <a:xfrm rot="19529189">
          <a:off x="2455085" y="1633915"/>
          <a:ext cx="645371" cy="4694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467479" y="1767701"/>
        <a:ext cx="504539" cy="281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A49B6-C25C-4E7F-9A05-22393AB30DEA}">
      <dsp:nvSpPr>
        <dsp:cNvPr id="0" name=""/>
        <dsp:cNvSpPr/>
      </dsp:nvSpPr>
      <dsp:spPr>
        <a:xfrm>
          <a:off x="395256" y="792089"/>
          <a:ext cx="2485156" cy="20873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Апрель 1917</a:t>
          </a:r>
          <a:r>
            <a:rPr lang="ru-RU" sz="1400" b="1" i="0" kern="1200" dirty="0" smtClean="0"/>
            <a:t>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/>
            <a:t>I</a:t>
          </a:r>
          <a:r>
            <a:rPr lang="ru-RU" sz="1400" b="0" i="0" kern="1200" dirty="0" smtClean="0"/>
            <a:t>-й кризис Временного правительства. Изменение его состава, включение в правительство умеренных социалистов (эсер В. Чернов, меньшевик И. Церетели).</a:t>
          </a:r>
          <a:endParaRPr lang="ru-RU" sz="1400" kern="1200" dirty="0"/>
        </a:p>
      </dsp:txBody>
      <dsp:txXfrm>
        <a:off x="395256" y="792089"/>
        <a:ext cx="2485156" cy="2087363"/>
      </dsp:txXfrm>
    </dsp:sp>
    <dsp:sp modelId="{166AD26A-9219-4B24-9404-24F285433DBF}">
      <dsp:nvSpPr>
        <dsp:cNvPr id="0" name=""/>
        <dsp:cNvSpPr/>
      </dsp:nvSpPr>
      <dsp:spPr>
        <a:xfrm>
          <a:off x="2771517" y="2304256"/>
          <a:ext cx="2295894" cy="2294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Июль 1917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/>
            <a:t>II</a:t>
          </a:r>
          <a:r>
            <a:rPr lang="ru-RU" sz="1400" b="0" i="0" kern="1200" dirty="0" smtClean="0"/>
            <a:t>-й (июльский) кризис Временного правительства. Конец двоевластия. Новый состав коалиционного правительства. (эсеро-меньшевистский во главе с А. Ф. Керенским).</a:t>
          </a:r>
          <a:endParaRPr lang="ru-RU" sz="1400" kern="1200" dirty="0"/>
        </a:p>
      </dsp:txBody>
      <dsp:txXfrm>
        <a:off x="2771517" y="2304256"/>
        <a:ext cx="2295894" cy="2294573"/>
      </dsp:txXfrm>
    </dsp:sp>
    <dsp:sp modelId="{6F671E1D-0BA3-4D78-9727-634EC8B386A7}">
      <dsp:nvSpPr>
        <dsp:cNvPr id="0" name=""/>
        <dsp:cNvSpPr/>
      </dsp:nvSpPr>
      <dsp:spPr>
        <a:xfrm>
          <a:off x="4931757" y="792089"/>
          <a:ext cx="2480834" cy="2018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Август 1917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Попытка контрреволюционных сил во главе с генералом Корниловым Л. Г. Установления военной диктатуры. Окончание падение авторитета правительства.</a:t>
          </a:r>
          <a:endParaRPr lang="ru-RU" sz="1400" kern="1200" dirty="0"/>
        </a:p>
      </dsp:txBody>
      <dsp:txXfrm>
        <a:off x="4931757" y="792089"/>
        <a:ext cx="2480834" cy="2018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9B226-24C0-4FB2-8622-CDFFE1349503}">
      <dsp:nvSpPr>
        <dsp:cNvPr id="0" name=""/>
        <dsp:cNvSpPr/>
      </dsp:nvSpPr>
      <dsp:spPr>
        <a:xfrm>
          <a:off x="2341058" y="-446772"/>
          <a:ext cx="3465088" cy="26007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Причины кризисов Временного правительства</a:t>
          </a:r>
          <a:endParaRPr lang="ru-RU" sz="1600" b="1" kern="1200" dirty="0"/>
        </a:p>
      </dsp:txBody>
      <dsp:txXfrm>
        <a:off x="2848508" y="-65895"/>
        <a:ext cx="2450188" cy="1839040"/>
      </dsp:txXfrm>
    </dsp:sp>
    <dsp:sp modelId="{7BD17399-114D-424B-BC3F-420E266FB143}">
      <dsp:nvSpPr>
        <dsp:cNvPr id="0" name=""/>
        <dsp:cNvSpPr/>
      </dsp:nvSpPr>
      <dsp:spPr>
        <a:xfrm rot="434414">
          <a:off x="5812476" y="815917"/>
          <a:ext cx="75102" cy="5267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812566" y="919853"/>
        <a:ext cx="52571" cy="316068"/>
      </dsp:txXfrm>
    </dsp:sp>
    <dsp:sp modelId="{E9E12F59-A32C-4E48-93DD-94A3E6A32E90}">
      <dsp:nvSpPr>
        <dsp:cNvPr id="0" name=""/>
        <dsp:cNvSpPr/>
      </dsp:nvSpPr>
      <dsp:spPr>
        <a:xfrm>
          <a:off x="5905649" y="0"/>
          <a:ext cx="3023342" cy="25568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Бессилие Временного правительства в решении главнейших социально-экономических и политических вопросов.</a:t>
          </a:r>
          <a:endParaRPr lang="ru-RU" sz="1400" kern="1200" dirty="0"/>
        </a:p>
      </dsp:txBody>
      <dsp:txXfrm>
        <a:off x="6348407" y="374441"/>
        <a:ext cx="2137826" cy="1807959"/>
      </dsp:txXfrm>
    </dsp:sp>
    <dsp:sp modelId="{8478C0DC-2088-4AEB-8371-650EDD5D0AF6}">
      <dsp:nvSpPr>
        <dsp:cNvPr id="0" name=""/>
        <dsp:cNvSpPr/>
      </dsp:nvSpPr>
      <dsp:spPr>
        <a:xfrm rot="6161959">
          <a:off x="7047693" y="2381146"/>
          <a:ext cx="123553" cy="5267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7070300" y="2468422"/>
        <a:ext cx="86487" cy="316068"/>
      </dsp:txXfrm>
    </dsp:sp>
    <dsp:sp modelId="{89F87DD7-D6E7-4087-8A9A-5844D5C2A66D}">
      <dsp:nvSpPr>
        <dsp:cNvPr id="0" name=""/>
        <dsp:cNvSpPr/>
      </dsp:nvSpPr>
      <dsp:spPr>
        <a:xfrm>
          <a:off x="5328595" y="2746520"/>
          <a:ext cx="3013805" cy="2227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Усиление радикальных настроений масс (захват помещичьих земель крестьянами, братание солдат на фронтах и пр.).</a:t>
          </a:r>
          <a:endParaRPr lang="ru-RU" sz="1400" kern="1200" dirty="0"/>
        </a:p>
      </dsp:txBody>
      <dsp:txXfrm>
        <a:off x="5769957" y="3072742"/>
        <a:ext cx="2131081" cy="1575140"/>
      </dsp:txXfrm>
    </dsp:sp>
    <dsp:sp modelId="{7815C390-2E52-404F-973A-84FCC73B5FCF}">
      <dsp:nvSpPr>
        <dsp:cNvPr id="0" name=""/>
        <dsp:cNvSpPr/>
      </dsp:nvSpPr>
      <dsp:spPr>
        <a:xfrm rot="10766716">
          <a:off x="4147991" y="3618905"/>
          <a:ext cx="834410" cy="5267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4306021" y="3723496"/>
        <a:ext cx="676376" cy="316068"/>
      </dsp:txXfrm>
    </dsp:sp>
    <dsp:sp modelId="{036ACCAD-8DFD-41F0-974E-0EAB9D6BD6F9}">
      <dsp:nvSpPr>
        <dsp:cNvPr id="0" name=""/>
        <dsp:cNvSpPr/>
      </dsp:nvSpPr>
      <dsp:spPr>
        <a:xfrm>
          <a:off x="995687" y="2746527"/>
          <a:ext cx="2758844" cy="23139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Усиление экономического кризиса, ухудшение положения масс, неудачи России в войне.</a:t>
          </a:r>
          <a:endParaRPr lang="ru-RU" sz="1400" kern="1200" dirty="0"/>
        </a:p>
      </dsp:txBody>
      <dsp:txXfrm>
        <a:off x="1399710" y="3085396"/>
        <a:ext cx="1950798" cy="1636207"/>
      </dsp:txXfrm>
    </dsp:sp>
    <dsp:sp modelId="{C6B0078F-81AE-4514-A8E2-1DACAE7B7EBE}">
      <dsp:nvSpPr>
        <dsp:cNvPr id="0" name=""/>
        <dsp:cNvSpPr/>
      </dsp:nvSpPr>
      <dsp:spPr>
        <a:xfrm rot="14220007">
          <a:off x="1402408" y="2383563"/>
          <a:ext cx="313388" cy="5267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1475018" y="2528343"/>
        <a:ext cx="219372" cy="316068"/>
      </dsp:txXfrm>
    </dsp:sp>
    <dsp:sp modelId="{0CBC4D6F-DB0C-4522-A67A-511553F0BF16}">
      <dsp:nvSpPr>
        <dsp:cNvPr id="0" name=""/>
        <dsp:cNvSpPr/>
      </dsp:nvSpPr>
      <dsp:spPr>
        <a:xfrm>
          <a:off x="0" y="946325"/>
          <a:ext cx="1904524" cy="15323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Падение авторитета власти.</a:t>
          </a:r>
          <a:endParaRPr lang="ru-RU" sz="1400" kern="1200" dirty="0"/>
        </a:p>
      </dsp:txBody>
      <dsp:txXfrm>
        <a:off x="278911" y="1170732"/>
        <a:ext cx="1346702" cy="1083530"/>
      </dsp:txXfrm>
    </dsp:sp>
    <dsp:sp modelId="{F02758B4-198B-405A-8107-DC0487C4F59C}">
      <dsp:nvSpPr>
        <dsp:cNvPr id="0" name=""/>
        <dsp:cNvSpPr/>
      </dsp:nvSpPr>
      <dsp:spPr>
        <a:xfrm rot="20676909">
          <a:off x="1978042" y="1121957"/>
          <a:ext cx="326320" cy="5267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979796" y="1240299"/>
        <a:ext cx="228424" cy="316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3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59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32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68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74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058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308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8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69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72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83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2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913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87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6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145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929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8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Февральская Революция в России 1917 года.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Д. О. Буренко.</a:t>
            </a:r>
          </a:p>
          <a:p>
            <a:r>
              <a:rPr lang="ru-RU" dirty="0" smtClean="0"/>
              <a:t>Все права защищены.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285852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489200"/>
            <a:ext cx="9144000" cy="35306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hlinkClick r:id="rId2" action="ppaction://hlinksldjump"/>
              </a:rPr>
              <a:t>Причины и характер революции.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hlinkClick r:id="rId3" action="ppaction://hlinksldjump"/>
              </a:rPr>
              <a:t>Хронограф революционных событий.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Новые органы власти: Временное правительство и Советы.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Хронограф внутриполитической жизни России в апреле-октябре 1917 года.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Причины кризисов временного правительства.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Итоги революции: победа или поражение?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Источники</a:t>
            </a: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0836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Пичины и характер революции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595474"/>
              </p:ext>
            </p:extLst>
          </p:nvPr>
        </p:nvGraphicFramePr>
        <p:xfrm>
          <a:off x="467544" y="1988840"/>
          <a:ext cx="828092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59632" y="2996952"/>
            <a:ext cx="187220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ХАРАКТЕР РЕВОЛЮЦИИ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176972"/>
            <a:ext cx="43204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БУРЖУАЗНО-ДЕМОКРАТИЧЕСКАЯ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endCxn id="10" idx="1"/>
          </p:cNvCxnSpPr>
          <p:nvPr/>
        </p:nvCxnSpPr>
        <p:spPr>
          <a:xfrm>
            <a:off x="3131840" y="3465004"/>
            <a:ext cx="12241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Управляющая кнопка: настраиваемая 12">
            <a:hlinkClick r:id="" action="ppaction://hlinkshowjump?jump=endshow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14" name="Управляющая кнопка: настраиваемая 13">
            <a:hlinkClick r:id="rId7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382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Хронограф революционных событий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4239708"/>
              </p:ext>
            </p:extLst>
          </p:nvPr>
        </p:nvGraphicFramePr>
        <p:xfrm>
          <a:off x="579550" y="5383220"/>
          <a:ext cx="82809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6940531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1034102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2, 3 марта 1917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Отречение Николая </a:t>
                      </a:r>
                      <a:r>
                        <a:rPr lang="en-US" dirty="0" smtClean="0"/>
                        <a:t>II </a:t>
                      </a:r>
                      <a:r>
                        <a:rPr lang="ru-RU" dirty="0" smtClean="0"/>
                        <a:t>от престола. Падение самодержавия в России.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60636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153241"/>
              </p:ext>
            </p:extLst>
          </p:nvPr>
        </p:nvGraphicFramePr>
        <p:xfrm>
          <a:off x="581203" y="2118240"/>
          <a:ext cx="828092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3306156838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1109792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23</a:t>
                      </a:r>
                      <a:r>
                        <a:rPr lang="ru-RU" baseline="0" dirty="0" smtClean="0"/>
                        <a:t> февраля 1917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революции. Забастовки в голодном Петрограде</a:t>
                      </a:r>
                      <a:r>
                        <a:rPr lang="ru-RU" baseline="0" dirty="0" smtClean="0"/>
                        <a:t> («Хлеба!», «Мира!», «Долой самодержавие!»).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948828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917757"/>
              </p:ext>
            </p:extLst>
          </p:nvPr>
        </p:nvGraphicFramePr>
        <p:xfrm>
          <a:off x="581203" y="3286715"/>
          <a:ext cx="82809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4175962227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560735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26 февраля 1917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Всеобщая стачка в столице (80% рабочих города). Расстрел демонстрации</a:t>
                      </a:r>
                      <a:r>
                        <a:rPr lang="ru-RU" baseline="0" dirty="0" smtClean="0"/>
                        <a:t> войсками.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61180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164145"/>
              </p:ext>
            </p:extLst>
          </p:nvPr>
        </p:nvGraphicFramePr>
        <p:xfrm>
          <a:off x="581203" y="4180870"/>
          <a:ext cx="828092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3680383974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69473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r>
                        <a:rPr lang="ru-RU" baseline="0" dirty="0" smtClean="0"/>
                        <a:t> февраля 1917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Переход военного гарнизона столицы</a:t>
                      </a:r>
                      <a:r>
                        <a:rPr lang="ru-RU" baseline="0" dirty="0" smtClean="0"/>
                        <a:t> на сторону рабочих. Арест царского правительства. Победа революционных сил.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45504"/>
                  </a:ext>
                </a:extLst>
              </a:tr>
            </a:tbl>
          </a:graphicData>
        </a:graphic>
      </p:graphicFrame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9" name="Управляющая кнопка: настраиваемая 8">
            <a:hlinkClick r:id="rId2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18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234422" cy="709865"/>
          </a:xfrm>
        </p:spPr>
        <p:txBody>
          <a:bodyPr/>
          <a:lstStyle/>
          <a:p>
            <a:pPr algn="ctr"/>
            <a:r>
              <a:rPr lang="ru-RU" dirty="0"/>
              <a:t>Новые органы власти: Временное правительство и Советы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06617"/>
            <a:ext cx="8568952" cy="47238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5536" y="1551684"/>
            <a:ext cx="8280920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Двоевластие –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система управления, сложившаяся в ходе революции и выраженная в одновременном существовании двух противостоявших друг другу властей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 стрелкой 10"/>
          <p:cNvCxnSpPr>
            <a:endCxn id="9" idx="2"/>
          </p:cNvCxnSpPr>
          <p:nvPr/>
        </p:nvCxnSpPr>
        <p:spPr>
          <a:xfrm flipV="1">
            <a:off x="4535996" y="2487788"/>
            <a:ext cx="0" cy="149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правляющая кнопка: настраиваемая 11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13" name="Управляющая кнопка: настраиваемая 12">
            <a:hlinkClick r:id="rId3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41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7380026" cy="709865"/>
          </a:xfrm>
        </p:spPr>
        <p:txBody>
          <a:bodyPr/>
          <a:lstStyle/>
          <a:p>
            <a:pPr algn="ctr"/>
            <a:r>
              <a:rPr lang="ru-RU" dirty="0"/>
              <a:t>Хронограф внутриполитической жизни России в апреле-октябре 1917 </a:t>
            </a:r>
            <a:r>
              <a:rPr lang="ru-RU" dirty="0" smtClean="0"/>
              <a:t>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543818"/>
              </p:ext>
            </p:extLst>
          </p:nvPr>
        </p:nvGraphicFramePr>
        <p:xfrm>
          <a:off x="864382" y="1412776"/>
          <a:ext cx="774006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6" name="Управляющая кнопка: настраиваемая 5">
            <a:hlinkClick r:id="rId7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4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970" y="980728"/>
            <a:ext cx="6343672" cy="709865"/>
          </a:xfrm>
        </p:spPr>
        <p:txBody>
          <a:bodyPr/>
          <a:lstStyle/>
          <a:p>
            <a:pPr algn="ctr"/>
            <a:r>
              <a:rPr lang="ru-RU" dirty="0"/>
              <a:t>Причины кризисов временного </a:t>
            </a:r>
            <a:r>
              <a:rPr lang="ru-RU" dirty="0" smtClean="0"/>
              <a:t>правительства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397968"/>
              </p:ext>
            </p:extLst>
          </p:nvPr>
        </p:nvGraphicFramePr>
        <p:xfrm>
          <a:off x="107504" y="1690593"/>
          <a:ext cx="8928992" cy="5167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6" name="Управляющая кнопка: настраиваемая 5">
            <a:hlinkClick r:id="rId7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53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7464" y="908720"/>
            <a:ext cx="8568952" cy="709865"/>
          </a:xfrm>
        </p:spPr>
        <p:txBody>
          <a:bodyPr/>
          <a:lstStyle/>
          <a:p>
            <a:pPr algn="ctr"/>
            <a:r>
              <a:rPr lang="ru-RU" dirty="0" smtClean="0"/>
              <a:t>Итоги революции: победа или поражение?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4382" y="2489200"/>
            <a:ext cx="6875970" cy="3530600"/>
          </a:xfrm>
        </p:spPr>
        <p:txBody>
          <a:bodyPr/>
          <a:lstStyle/>
          <a:p>
            <a:r>
              <a:rPr lang="ru-RU" dirty="0" smtClean="0"/>
              <a:t>Ликвидация монархии.</a:t>
            </a:r>
          </a:p>
          <a:p>
            <a:r>
              <a:rPr lang="ru-RU" dirty="0" smtClean="0"/>
              <a:t>Открытие пути для демократического развития страны.</a:t>
            </a:r>
          </a:p>
          <a:p>
            <a:r>
              <a:rPr lang="ru-RU" dirty="0" smtClean="0"/>
              <a:t>Образование двоевластия.</a:t>
            </a:r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ПОБЕДА РЕВОЛЮЦИИ!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39952" y="3573016"/>
            <a:ext cx="0" cy="8640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4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lvl="0" indent="-274320" defTabSz="914400">
              <a:spcBef>
                <a:spcPts val="600"/>
              </a:spcBef>
              <a:buClr>
                <a:srgbClr val="B13F9A"/>
              </a:buClr>
              <a:buSzPct val="73000"/>
              <a:buFont typeface="Wingdings 2"/>
              <a:buChar char=""/>
            </a:pPr>
            <a:r>
              <a:rPr lang="ru-RU" sz="2800" dirty="0">
                <a:solidFill>
                  <a:prstClr val="black"/>
                </a:solidFill>
                <a:latin typeface="Trebuchet MS"/>
              </a:rPr>
              <a:t>«История России (в таблицах и схемах)» (книга) – С. Ш. Казиев, Е. Н. Бурдина. 1999 г. Д. О. к ист. – 30.04.2022г.</a:t>
            </a:r>
          </a:p>
          <a:p>
            <a:pPr marL="274320" lvl="0" indent="-274320" defTabSz="914400">
              <a:spcBef>
                <a:spcPts val="600"/>
              </a:spcBef>
              <a:buClr>
                <a:srgbClr val="B13F9A"/>
              </a:buClr>
              <a:buSzPct val="73000"/>
              <a:buFont typeface="Wingdings 2"/>
              <a:buChar char=""/>
            </a:pPr>
            <a:r>
              <a:rPr lang="ru-RU" sz="2800" dirty="0">
                <a:solidFill>
                  <a:prstClr val="black"/>
                </a:solidFill>
                <a:latin typeface="Trebuchet MS"/>
              </a:rPr>
              <a:t>«История. Новый полный справочник для подготовки к ОГЭ» (книга) – П. А. Баранов. 2017 г. Д. О. к ист. – 30.04.2022г.</a:t>
            </a:r>
          </a:p>
          <a:p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0" y="6212263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7956376" y="6215082"/>
            <a:ext cx="1187624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51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117</TotalTime>
  <Words>455</Words>
  <Application>Microsoft Office PowerPoint</Application>
  <PresentationFormat>Экран (4:3)</PresentationFormat>
  <Paragraphs>69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Trebuchet MS</vt:lpstr>
      <vt:lpstr>Wingdings 2</vt:lpstr>
      <vt:lpstr>Wingdings 3</vt:lpstr>
      <vt:lpstr>Совет директоров</vt:lpstr>
      <vt:lpstr>Февральская Революция в России 1917 года.</vt:lpstr>
      <vt:lpstr>МЕНЮ</vt:lpstr>
      <vt:lpstr>Пичины и характер революции</vt:lpstr>
      <vt:lpstr>Хронограф революционных событий</vt:lpstr>
      <vt:lpstr>Новые органы власти: Временное правительство и Советы </vt:lpstr>
      <vt:lpstr>Хронограф внутриполитической жизни России в апреле-октябре 1917 года </vt:lpstr>
      <vt:lpstr>Причины кризисов временного правительства </vt:lpstr>
      <vt:lpstr>Итоги революции: победа или поражение?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Февральская революция в России 1917 года.</dc:title>
  <dc:creator>Пользователь</dc:creator>
  <cp:lastModifiedBy>Пользователь</cp:lastModifiedBy>
  <cp:revision>14</cp:revision>
  <dcterms:created xsi:type="dcterms:W3CDTF">2022-05-02T16:11:58Z</dcterms:created>
  <dcterms:modified xsi:type="dcterms:W3CDTF">2022-05-02T18:12:00Z</dcterms:modified>
</cp:coreProperties>
</file>