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7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340768"/>
            <a:ext cx="8062664" cy="396044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4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  <a:r>
              <a:rPr lang="ru-RU" sz="49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sz="49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49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4900" b="1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4900" b="1" dirty="0">
                <a:solidFill>
                  <a:srgbClr val="C00000"/>
                </a:solidFill>
                <a:ea typeface="Calibri"/>
                <a:cs typeface="Times New Roman"/>
              </a:rPr>
            </a:br>
            <a:r>
              <a:rPr lang="ru-RU" sz="6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60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Наши земляки - защитники Отечества</a:t>
            </a:r>
            <a:r>
              <a:rPr lang="ru-RU" sz="6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»             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886200"/>
            <a:ext cx="3600400" cy="1752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1607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32040" y="908720"/>
            <a:ext cx="3816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Шафиков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Хатим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Харисович</a:t>
            </a:r>
            <a:endParaRPr lang="ru-RU" sz="48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endParaRPr lang="ru-RU" sz="48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1921-2009)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21" y="620688"/>
            <a:ext cx="435899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177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97" y="0"/>
            <a:ext cx="915909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074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0" y="0"/>
            <a:ext cx="916154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6913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55"/>
            <a:ext cx="9144000" cy="6748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5932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04" y="240660"/>
            <a:ext cx="7195592" cy="469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5763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4204" y="4931709"/>
            <a:ext cx="856634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Шарафутдинова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Раида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Ахуньяновна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545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268760"/>
            <a:ext cx="33843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Манапова</a:t>
            </a:r>
            <a:r>
              <a:rPr lang="ru-RU" sz="48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Хусина</a:t>
            </a:r>
            <a:r>
              <a:rPr lang="ru-RU" sz="48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Зияповна</a:t>
            </a:r>
            <a:r>
              <a:rPr lang="ru-RU" sz="48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0430"/>
            <a:ext cx="4919584" cy="611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2696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32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1340768"/>
            <a:ext cx="3466728" cy="40324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  <a:latin typeface="Times New Roman"/>
                <a:ea typeface="Times New Roman"/>
              </a:rPr>
              <a:t>Баширова </a:t>
            </a:r>
            <a:r>
              <a:rPr lang="ru-RU" sz="48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Сания</a:t>
            </a:r>
            <a:r>
              <a:rPr lang="ru-RU" sz="48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Садыковна</a:t>
            </a:r>
            <a:r>
              <a:rPr lang="ru-RU" sz="48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4769709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0206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5013176"/>
            <a:ext cx="6984776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Камалетдинова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Асия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Гималетдиновна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6509742" cy="471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2868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36"/>
            <a:ext cx="9148182" cy="686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7584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IMG_5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071810"/>
            <a:ext cx="4762533" cy="3571900"/>
          </a:xfrm>
          <a:prstGeom prst="rect">
            <a:avLst/>
          </a:prstGeom>
          <a:noFill/>
        </p:spPr>
      </p:pic>
      <p:pic>
        <p:nvPicPr>
          <p:cNvPr id="2051" name="Picture 3" descr="D:\IMG_570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000504"/>
            <a:ext cx="3588812" cy="2691609"/>
          </a:xfrm>
          <a:prstGeom prst="rect">
            <a:avLst/>
          </a:prstGeom>
          <a:noFill/>
        </p:spPr>
      </p:pic>
      <p:pic>
        <p:nvPicPr>
          <p:cNvPr id="2052" name="Picture 4" descr="D:\IMG_54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4857784" cy="3643338"/>
          </a:xfrm>
          <a:prstGeom prst="rect">
            <a:avLst/>
          </a:prstGeom>
          <a:noFill/>
        </p:spPr>
      </p:pic>
      <p:pic>
        <p:nvPicPr>
          <p:cNvPr id="2053" name="Picture 5" descr="D:\IMG_57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285728"/>
            <a:ext cx="3428992" cy="25717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0325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artink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4388" y="-200025"/>
            <a:ext cx="10772776" cy="725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4395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0162"/>
            <a:ext cx="9144001" cy="682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7751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9" y="5083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Desktop\фотки\15573929761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4415730" cy="33117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User\Desktop\фотки\15613920797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3571876"/>
            <a:ext cx="4143371" cy="3107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SCN2166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000108"/>
            <a:ext cx="4381529" cy="32861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2465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2" y="0"/>
            <a:ext cx="91610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4997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37" y="404664"/>
            <a:ext cx="8328926" cy="625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259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238"/>
            <a:ext cx="5261396" cy="344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1" y="3429794"/>
            <a:ext cx="5231308" cy="342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241" y="0"/>
            <a:ext cx="3900503" cy="68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647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1564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68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26" y="171629"/>
            <a:ext cx="4297954" cy="6547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48064" y="1340768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Халилов </a:t>
            </a:r>
            <a:r>
              <a:rPr lang="ru-RU" sz="4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Абдрахман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Халилович</a:t>
            </a:r>
            <a:endParaRPr lang="ru-RU" sz="48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endParaRPr lang="ru-RU" sz="48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1922-1987)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217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1614"/>
            <a:ext cx="4608512" cy="641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1" y="980728"/>
            <a:ext cx="35283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Абулгазин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Хидият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Ахметович</a:t>
            </a:r>
          </a:p>
          <a:p>
            <a:endParaRPr lang="ru-RU" sz="48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1918-1978)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0"/>
            <a:ext cx="4608512" cy="641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3003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9444"/>
            <a:ext cx="4354607" cy="593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32041" y="1252210"/>
            <a:ext cx="3816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Гилязов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Галял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Гилязович</a:t>
            </a:r>
            <a:endParaRPr lang="ru-RU" sz="48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endParaRPr lang="ru-RU" sz="48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1923-1997)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00042"/>
            <a:ext cx="4354607" cy="593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2403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kartin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9" y="16202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908720"/>
            <a:ext cx="3816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Абжалилов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Садык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Закирович</a:t>
            </a:r>
            <a:endParaRPr lang="ru-RU" sz="48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endParaRPr lang="ru-RU" sz="48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(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1923-2003)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708" y="385656"/>
            <a:ext cx="455262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6120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44</Words>
  <Application>Microsoft Office PowerPoint</Application>
  <PresentationFormat>Экран (4:3)</PresentationFormat>
  <Paragraphs>20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Классный час   «Наши земляки - защитники Отечества»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   «Наши земляки - защитники Отечества»               </dc:title>
  <dc:creator>User</dc:creator>
  <cp:lastModifiedBy>учитель</cp:lastModifiedBy>
  <cp:revision>14</cp:revision>
  <dcterms:created xsi:type="dcterms:W3CDTF">2019-10-31T17:53:23Z</dcterms:created>
  <dcterms:modified xsi:type="dcterms:W3CDTF">2019-11-21T08:19:37Z</dcterms:modified>
</cp:coreProperties>
</file>