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660066"/>
    <a:srgbClr val="003300"/>
    <a:srgbClr val="996633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3" autoAdjust="0"/>
    <p:restoredTop sz="94652" autoAdjust="0"/>
  </p:normalViewPr>
  <p:slideViewPr>
    <p:cSldViewPr>
      <p:cViewPr varScale="1">
        <p:scale>
          <a:sx n="69" d="100"/>
          <a:sy n="69" d="100"/>
        </p:scale>
        <p:origin x="-13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5E54C-335B-4E67-AC43-45890899148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C0DBD-BDB9-47AD-92A4-A48C3D823CB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C9D7BB-D156-4274-865A-589109E906D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A799F-1972-4E23-B26D-5ADF92D4208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137BC-79AC-424F-9497-E24CD039DA4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AB4A6-F187-4D3C-8992-44226D7937C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5A289-E6C4-4416-959D-571419EE7AE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F05D1-AC46-4B98-961F-716D97ED84A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63C5-E6C6-4F21-9791-5A4185CFE32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872AC-9F89-4800-8A9D-558BED148D7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CFDE9-70E8-405B-BBBF-C903A07C094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41ACB2-26EF-4393-8C4A-E6819E832F58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908175" y="1052736"/>
            <a:ext cx="5184775" cy="2016223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folHlink"/>
                </a:solidFill>
              </a:rPr>
              <a:t>Наш огород на подоконнике</a:t>
            </a:r>
            <a:br>
              <a:rPr lang="ru-RU" sz="4000" b="1" dirty="0" smtClean="0">
                <a:solidFill>
                  <a:schemeClr val="folHlink"/>
                </a:solidFill>
              </a:rPr>
            </a:br>
            <a:r>
              <a:rPr lang="ru-RU" sz="4000" b="1" dirty="0" smtClean="0">
                <a:solidFill>
                  <a:schemeClr val="folHlink"/>
                </a:solidFill>
              </a:rPr>
              <a:t>группа №11</a:t>
            </a:r>
            <a:endParaRPr lang="es-ES" sz="40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1143000"/>
          </a:xfrm>
        </p:spPr>
        <p:txBody>
          <a:bodyPr/>
          <a:lstStyle/>
          <a:p>
            <a:r>
              <a:rPr lang="ru-RU" sz="3600" dirty="0" smtClean="0"/>
              <a:t>Срезаем овес</a:t>
            </a:r>
            <a:endParaRPr lang="ru-RU" sz="3600" dirty="0"/>
          </a:p>
        </p:txBody>
      </p:sp>
      <p:pic>
        <p:nvPicPr>
          <p:cNvPr id="5" name="Содержимое 4" descr="IMG_20211021_0917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113515" y="910821"/>
            <a:ext cx="4038600" cy="3026286"/>
          </a:xfrm>
        </p:spPr>
      </p:pic>
      <p:pic>
        <p:nvPicPr>
          <p:cNvPr id="6" name="Содержимое 5" descr="IMG_20211021_0928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3212976"/>
            <a:ext cx="4038600" cy="302628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/>
              <a:t>Кормим наших питомцев</a:t>
            </a:r>
            <a:endParaRPr lang="ru-RU" dirty="0"/>
          </a:p>
        </p:txBody>
      </p:sp>
      <p:pic>
        <p:nvPicPr>
          <p:cNvPr id="5" name="Содержимое 4" descr="IMG_20211027_15375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3429000"/>
            <a:ext cx="4038600" cy="3028950"/>
          </a:xfrm>
        </p:spPr>
      </p:pic>
      <p:pic>
        <p:nvPicPr>
          <p:cNvPr id="6" name="Содержимое 5" descr="IMG_20211027_15443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268760"/>
            <a:ext cx="4038600" cy="302895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/>
              <a:t>Горох, фасоль, тыква</a:t>
            </a:r>
            <a:endParaRPr lang="ru-RU" dirty="0"/>
          </a:p>
        </p:txBody>
      </p:sp>
      <p:pic>
        <p:nvPicPr>
          <p:cNvPr id="4" name="Содержимое 3" descr="IMG_20220131_0915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20131_09151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404664"/>
            <a:ext cx="3394472" cy="4525963"/>
          </a:xfrm>
        </p:spPr>
      </p:pic>
      <p:pic>
        <p:nvPicPr>
          <p:cNvPr id="6" name="Содержимое 5" descr="IMG_20220131_09233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2996952"/>
            <a:ext cx="4038600" cy="302895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20131_0928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49826" y="764704"/>
            <a:ext cx="3648405" cy="2736304"/>
          </a:xfrm>
        </p:spPr>
      </p:pic>
      <p:pic>
        <p:nvPicPr>
          <p:cNvPr id="6" name="Содержимое 5" descr="IMG_20220302_1333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08104" y="1988840"/>
            <a:ext cx="3398679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MG_20220321_16065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08104" y="1988840"/>
            <a:ext cx="3394472" cy="4525963"/>
          </a:xfrm>
        </p:spPr>
      </p:pic>
      <p:pic>
        <p:nvPicPr>
          <p:cNvPr id="7" name="Содержимое 6" descr="IMG_20220321_16063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476672"/>
            <a:ext cx="3394472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6789440" cy="1143000"/>
          </a:xfrm>
        </p:spPr>
        <p:txBody>
          <a:bodyPr/>
          <a:lstStyle/>
          <a:p>
            <a:r>
              <a:rPr lang="ru-RU" sz="3600" dirty="0" smtClean="0"/>
              <a:t>Стручки гороха и фасоли</a:t>
            </a:r>
            <a:endParaRPr lang="ru-RU" sz="3600" dirty="0"/>
          </a:p>
        </p:txBody>
      </p:sp>
      <p:pic>
        <p:nvPicPr>
          <p:cNvPr id="5" name="Содержимое 4" descr="IMG_20220330_1018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618903" y="1989609"/>
            <a:ext cx="4038600" cy="3028950"/>
          </a:xfrm>
        </p:spPr>
      </p:pic>
      <p:pic>
        <p:nvPicPr>
          <p:cNvPr id="6" name="Содержимое 5" descr="IMG_20220330_1018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147295" y="2925713"/>
            <a:ext cx="4038600" cy="302895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6178698"/>
          </a:xfrm>
        </p:spPr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/>
              <a:t>Черенкование герани</a:t>
            </a:r>
            <a:endParaRPr lang="ru-RU" dirty="0"/>
          </a:p>
        </p:txBody>
      </p:sp>
      <p:pic>
        <p:nvPicPr>
          <p:cNvPr id="5" name="Содержимое 4" descr="IMG_20211006_15464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484784"/>
            <a:ext cx="2991780" cy="3989040"/>
          </a:xfrm>
        </p:spPr>
      </p:pic>
      <p:pic>
        <p:nvPicPr>
          <p:cNvPr id="6" name="Содержимое 5" descr="IMG_20211006_1604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96136" y="2420888"/>
            <a:ext cx="3045786" cy="406104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11006_1547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692696"/>
            <a:ext cx="4038600" cy="3026286"/>
          </a:xfrm>
        </p:spPr>
      </p:pic>
      <p:pic>
        <p:nvPicPr>
          <p:cNvPr id="6" name="Содержимое 5" descr="IMG_20211006_15523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24128" y="2132856"/>
            <a:ext cx="3153798" cy="420506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11006_1556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2132856"/>
            <a:ext cx="3394472" cy="4525963"/>
          </a:xfrm>
        </p:spPr>
      </p:pic>
      <p:pic>
        <p:nvPicPr>
          <p:cNvPr id="6" name="Содержимое 5" descr="IMG_20211006_16005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979712" y="764704"/>
            <a:ext cx="3555522" cy="266429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sz="3600" b="1" dirty="0" smtClean="0"/>
              <a:t>Наша герань цветет в группе</a:t>
            </a:r>
            <a:endParaRPr lang="ru-RU" sz="3600" b="1" dirty="0"/>
          </a:p>
        </p:txBody>
      </p:sp>
      <p:pic>
        <p:nvPicPr>
          <p:cNvPr id="5" name="Содержимое 4" descr="IMG_20211006_1625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01735" y="1556792"/>
            <a:ext cx="6574721" cy="492670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/>
              <a:t>Выращивание овса</a:t>
            </a:r>
            <a:endParaRPr lang="ru-RU" dirty="0"/>
          </a:p>
        </p:txBody>
      </p:sp>
      <p:pic>
        <p:nvPicPr>
          <p:cNvPr id="4" name="Содержимое 3" descr="IMG_20211011_1044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5562" y="1748631"/>
            <a:ext cx="4568726" cy="488798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11004_1548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761587" y="1054837"/>
            <a:ext cx="4038600" cy="3026286"/>
          </a:xfrm>
        </p:spPr>
      </p:pic>
      <p:pic>
        <p:nvPicPr>
          <p:cNvPr id="6" name="Содержимое 5" descr="IMG_20211004_1549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80112" y="2204864"/>
            <a:ext cx="3216672" cy="428889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11008_1456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2492896"/>
            <a:ext cx="2856632" cy="3808843"/>
          </a:xfrm>
        </p:spPr>
      </p:pic>
      <p:pic>
        <p:nvPicPr>
          <p:cNvPr id="6" name="Содержимое 5" descr="IMG_20211008_14562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332656"/>
            <a:ext cx="4038600" cy="302628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11011_10451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916832"/>
            <a:ext cx="3024336" cy="4032448"/>
          </a:xfrm>
        </p:spPr>
      </p:pic>
      <p:pic>
        <p:nvPicPr>
          <p:cNvPr id="6" name="Содержимое 5" descr="IMG_20211021_09162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548680"/>
            <a:ext cx="4038600" cy="302628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город на подоконнике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Огород на подоконнике</Template>
  <TotalTime>46</TotalTime>
  <Words>31</Words>
  <Application>Microsoft Office PowerPoint</Application>
  <PresentationFormat>Экран (4:3)</PresentationFormat>
  <Paragraphs>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Огород на подоконнике</vt:lpstr>
      <vt:lpstr>Наш огород на подоконнике группа №11</vt:lpstr>
      <vt:lpstr>Черенкование герани</vt:lpstr>
      <vt:lpstr>Слайд 3</vt:lpstr>
      <vt:lpstr>Слайд 4</vt:lpstr>
      <vt:lpstr>Наша герань цветет в группе</vt:lpstr>
      <vt:lpstr>Выращивание овса</vt:lpstr>
      <vt:lpstr>Слайд 7</vt:lpstr>
      <vt:lpstr>Слайд 8</vt:lpstr>
      <vt:lpstr>Слайд 9</vt:lpstr>
      <vt:lpstr>Срезаем овес</vt:lpstr>
      <vt:lpstr>Кормим наших питомцев</vt:lpstr>
      <vt:lpstr>Горох, фасоль, тыква</vt:lpstr>
      <vt:lpstr>Слайд 13</vt:lpstr>
      <vt:lpstr>Слайд 14</vt:lpstr>
      <vt:lpstr>Слайд 15</vt:lpstr>
      <vt:lpstr>Стручки гороха и фасоли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огород на подоконнике группа №11</dc:title>
  <dc:creator>Инна</dc:creator>
  <cp:lastModifiedBy>Инна</cp:lastModifiedBy>
  <cp:revision>19</cp:revision>
  <dcterms:created xsi:type="dcterms:W3CDTF">2022-05-01T18:55:09Z</dcterms:created>
  <dcterms:modified xsi:type="dcterms:W3CDTF">2022-05-01T19:42:25Z</dcterms:modified>
</cp:coreProperties>
</file>