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780B7-9A84-42E8-A2BE-7F95C1AFD2C9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AEEED-73BC-42F7-99F5-C519F222D3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5679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6780B7-9A84-42E8-A2BE-7F95C1AFD2C9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7AEEED-73BC-42F7-99F5-C519F222D3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0858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8096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4438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5686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 algn="l" eaLnBrk="1" hangingPunct="1"/>
            <a:r>
              <a:rPr lang="ru-RU" altLang="ru-RU" sz="4000" b="1" smtClean="0">
                <a:ln>
                  <a:noFill/>
                </a:ln>
                <a:solidFill>
                  <a:srgbClr val="A50021"/>
                </a:solidFill>
                <a:effectLst/>
                <a:latin typeface="+mn-lt"/>
              </a:rPr>
              <a:t>Обучение выходу из «травли»</a:t>
            </a:r>
            <a:endParaRPr lang="ru-RU" altLang="ru-RU" sz="4000" dirty="0" smtClean="0">
              <a:ln>
                <a:noFill/>
              </a:ln>
              <a:solidFill>
                <a:srgbClr val="A50021"/>
              </a:solidFill>
              <a:effectLst/>
              <a:latin typeface="+mn-lt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4687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4559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6105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9839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9647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9258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indent="270510" algn="l">
              <a:lnSpc>
                <a:spcPct val="107000"/>
              </a:lnSpc>
            </a:pPr>
            <a:r>
              <a:rPr lang="ru-RU" sz="2400" b="1" smtClean="0">
                <a:solidFill>
                  <a:schemeClr val="accent5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ПАМЯТКА ДЛЯ </a:t>
            </a:r>
            <a:r>
              <a:rPr lang="ru-RU" sz="2000" b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ШКОЛЬНИКОВ  «КАК ЗАЩИТИТЬСЯ ОТ КИБЕРБУЛЛИНГА»</a:t>
            </a:r>
            <a:r>
              <a:rPr lang="ru-RU" sz="2000" b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800" smtClean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1800" smtClean="0"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altLang="ru-RU" sz="1800" dirty="0" smtClean="0">
              <a:ln>
                <a:noFill/>
              </a:ln>
              <a:solidFill>
                <a:srgbClr val="A5002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3814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88645">
              <a:lnSpc>
                <a:spcPct val="107000"/>
              </a:lnSpc>
            </a:pPr>
            <a:r>
              <a:rPr lang="ru-RU" sz="240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40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40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40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altLang="ru-RU" sz="240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5420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6175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88645">
              <a:lnSpc>
                <a:spcPct val="107000"/>
              </a:lnSpc>
            </a:pPr>
            <a:r>
              <a:rPr lang="ru-RU" sz="240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40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40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40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altLang="ru-RU" sz="240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4532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5206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8379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7286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209304"/>
      </p:ext>
    </p:extLst>
  </p:cSld>
  <p:clrMapOvr>
    <a:masterClrMapping/>
  </p:clrMapOvr>
  <p:transition>
    <p:wheel spokes="3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379933"/>
      </p:ext>
    </p:extLst>
  </p:cSld>
  <p:clrMapOvr>
    <a:masterClrMapping/>
  </p:clrMapOvr>
  <p:transition>
    <p:wheel spokes="3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170400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428889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845145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151244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</Words>
  <Application>Microsoft Office PowerPoint</Application>
  <PresentationFormat>Экран (4:3)</PresentationFormat>
  <Paragraphs>4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Обучение выходу из «травли»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ПАМЯТКА ДЛЯ ШКОЛЬНИКОВ  «КАК ЗАЩИТИТЬСЯ ОТ КИБЕРБУЛЛИНГА»  </vt:lpstr>
      <vt:lpstr>  </vt:lpstr>
      <vt:lpstr>  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asus</cp:lastModifiedBy>
  <cp:revision>1</cp:revision>
  <dcterms:created xsi:type="dcterms:W3CDTF">2022-05-02T18:37:13Z</dcterms:created>
  <dcterms:modified xsi:type="dcterms:W3CDTF">2022-05-02T18:37:13Z</dcterms:modified>
</cp:coreProperties>
</file>