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0" r:id="rId3"/>
    <p:sldId id="257" r:id="rId4"/>
    <p:sldId id="259" r:id="rId5"/>
    <p:sldId id="260" r:id="rId6"/>
    <p:sldId id="261" r:id="rId7"/>
    <p:sldId id="283" r:id="rId8"/>
    <p:sldId id="278" r:id="rId9"/>
    <p:sldId id="276" r:id="rId10"/>
    <p:sldId id="275" r:id="rId11"/>
    <p:sldId id="274" r:id="rId12"/>
    <p:sldId id="273" r:id="rId13"/>
    <p:sldId id="277" r:id="rId14"/>
    <p:sldId id="271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5" d="100"/>
          <a:sy n="85" d="100"/>
        </p:scale>
        <p:origin x="-111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991E9-22C6-4B5B-8F5D-1C66B56C9012}" type="datetimeFigureOut">
              <a:rPr lang="ru-RU" smtClean="0"/>
              <a:t>2022-05-02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31DABD-8403-48B0-9C40-423B9054404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991E9-22C6-4B5B-8F5D-1C66B56C9012}" type="datetimeFigureOut">
              <a:rPr lang="ru-RU" smtClean="0"/>
              <a:t>2022-05-02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31DABD-8403-48B0-9C40-423B9054404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991E9-22C6-4B5B-8F5D-1C66B56C9012}" type="datetimeFigureOut">
              <a:rPr lang="ru-RU" smtClean="0"/>
              <a:t>2022-05-02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31DABD-8403-48B0-9C40-423B9054404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991E9-22C6-4B5B-8F5D-1C66B56C9012}" type="datetimeFigureOut">
              <a:rPr lang="ru-RU" smtClean="0"/>
              <a:t>2022-05-02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31DABD-8403-48B0-9C40-423B9054404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991E9-22C6-4B5B-8F5D-1C66B56C9012}" type="datetimeFigureOut">
              <a:rPr lang="ru-RU" smtClean="0"/>
              <a:t>2022-05-02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31DABD-8403-48B0-9C40-423B9054404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991E9-22C6-4B5B-8F5D-1C66B56C9012}" type="datetimeFigureOut">
              <a:rPr lang="ru-RU" smtClean="0"/>
              <a:t>2022-05-02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31DABD-8403-48B0-9C40-423B9054404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991E9-22C6-4B5B-8F5D-1C66B56C9012}" type="datetimeFigureOut">
              <a:rPr lang="ru-RU" smtClean="0"/>
              <a:t>2022-05-02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31DABD-8403-48B0-9C40-423B9054404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991E9-22C6-4B5B-8F5D-1C66B56C9012}" type="datetimeFigureOut">
              <a:rPr lang="ru-RU" smtClean="0"/>
              <a:t>2022-05-02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31DABD-8403-48B0-9C40-423B9054404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991E9-22C6-4B5B-8F5D-1C66B56C9012}" type="datetimeFigureOut">
              <a:rPr lang="ru-RU" smtClean="0"/>
              <a:t>2022-05-02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31DABD-8403-48B0-9C40-423B9054404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991E9-22C6-4B5B-8F5D-1C66B56C9012}" type="datetimeFigureOut">
              <a:rPr lang="ru-RU" smtClean="0"/>
              <a:t>2022-05-02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31DABD-8403-48B0-9C40-423B9054404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991E9-22C6-4B5B-8F5D-1C66B56C9012}" type="datetimeFigureOut">
              <a:rPr lang="ru-RU" smtClean="0"/>
              <a:t>2022-05-02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31DABD-8403-48B0-9C40-423B9054404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B991E9-22C6-4B5B-8F5D-1C66B56C9012}" type="datetimeFigureOut">
              <a:rPr lang="ru-RU" smtClean="0"/>
              <a:t>2022-05-02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31DABD-8403-48B0-9C40-423B9054404C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 descr="C:\Users\НИ\Desktop\1611487663_32-p-foni-dlya-prezentatsii-po-velikoi-otechest-32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358346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57224" y="714356"/>
            <a:ext cx="7913711" cy="50171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НИ\Desktop\1611487663_32-p-foni-dlya-prezentatsii-po-velikoi-otechest-32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358346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4" name="AutoShape 2" descr="https://fsd.kopilkaurokov.ru/uploads/user_file_553cb5a27b5c4/img_user_file_553cb5a27b5c4_10.jpg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355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14414" y="857232"/>
            <a:ext cx="7058049" cy="50260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НИ\Desktop\1611487663_32-p-foni-dlya-prezentatsii-po-velikoi-otechest-32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358346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85786" y="571480"/>
            <a:ext cx="7572396" cy="56792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НИ\Desktop\1611487663_32-p-foni-dlya-prezentatsii-po-velikoi-otechest-32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358346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1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728" y="1071546"/>
            <a:ext cx="6096000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НИ\Desktop\1611487663_32-p-foni-dlya-prezentatsii-po-velikoi-otechest-32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358346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5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71604" y="714356"/>
            <a:ext cx="6629421" cy="50260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НИ\Desktop\1611487663_32-p-foni-dlya-prezentatsii-po-velikoi-otechest-32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358346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49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857356" y="1428736"/>
            <a:ext cx="6242050" cy="3498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НИ\Desktop\1611487663_32-p-foni-dlya-prezentatsii-po-velikoi-otechest-32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358346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697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71538" y="571480"/>
            <a:ext cx="7177641" cy="53832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НИ\Desktop\1611487663_32-p-foni-dlya-prezentatsii-po-velikoi-otechest-32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358346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0" name="AutoShape 2" descr="https://ds04.infourok.ru/uploads/ex/050d/0019807c-35665d5d/img0.jpg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85786" y="500042"/>
            <a:ext cx="8001024" cy="55721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НИ\Desktop\1611487663_32-p-foni-dlya-prezentatsii-po-velikoi-otechest-32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358346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2" name="AutoShape 2" descr="https://fsd.kopilkaurokov.ru/uploads/user_file_54196264a626e/img_user_file_54196264a626e_0_14.jpg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42976" y="785794"/>
            <a:ext cx="7072330" cy="5304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НИ\Desktop\1611487663_32-p-foni-dlya-prezentatsii-po-velikoi-otechest-32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358346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7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42976" y="714356"/>
            <a:ext cx="7556496" cy="53101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НИ\Desktop\1611487663_32-p-foni-dlya-prezentatsii-po-velikoi-otechest-32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358346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3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14414" y="785794"/>
            <a:ext cx="7058049" cy="49546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НИ\Desktop\1611487663_32-p-foni-dlya-prezentatsii-po-velikoi-otechest-32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358346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49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857356" y="1428736"/>
            <a:ext cx="6242050" cy="3498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НИ\Desktop\1611487663_32-p-foni-dlya-prezentatsii-po-velikoi-otechest-32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358346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2286000" y="714356"/>
            <a:ext cx="457200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                                  ТЕСТ </a:t>
            </a:r>
          </a:p>
          <a:p>
            <a:r>
              <a:rPr lang="ru-RU" b="1" dirty="0" smtClean="0"/>
              <a:t>1</a:t>
            </a:r>
            <a:r>
              <a:rPr lang="ru-RU" b="1" dirty="0"/>
              <a:t>. Какое звание имел Алексей Иванов?</a:t>
            </a:r>
          </a:p>
          <a:p>
            <a:r>
              <a:rPr lang="ru-RU" dirty="0" smtClean="0"/>
              <a:t>1.Гвардии </a:t>
            </a:r>
            <a:r>
              <a:rPr lang="ru-RU" dirty="0"/>
              <a:t>капитан</a:t>
            </a:r>
          </a:p>
          <a:p>
            <a:r>
              <a:rPr lang="ru-RU" dirty="0" smtClean="0"/>
              <a:t>2.Старший </a:t>
            </a:r>
            <a:r>
              <a:rPr lang="ru-RU" dirty="0"/>
              <a:t>офицер</a:t>
            </a:r>
          </a:p>
          <a:p>
            <a:r>
              <a:rPr lang="ru-RU" dirty="0" smtClean="0"/>
              <a:t>3.Рядовой </a:t>
            </a:r>
            <a:r>
              <a:rPr lang="ru-RU" dirty="0"/>
              <a:t>солдат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286000" y="2828836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 smtClean="0"/>
              <a:t>2.Почему </a:t>
            </a:r>
            <a:r>
              <a:rPr lang="ru-RU" b="1" dirty="0"/>
              <a:t>Алексей Иванов вернулся домой?</a:t>
            </a:r>
          </a:p>
          <a:p>
            <a:r>
              <a:rPr lang="ru-RU" dirty="0" smtClean="0"/>
              <a:t>1.По </a:t>
            </a:r>
            <a:r>
              <a:rPr lang="ru-RU" dirty="0"/>
              <a:t>демобилизации</a:t>
            </a:r>
          </a:p>
          <a:p>
            <a:r>
              <a:rPr lang="ru-RU" dirty="0" smtClean="0"/>
              <a:t>2.В </a:t>
            </a:r>
            <a:r>
              <a:rPr lang="ru-RU" dirty="0"/>
              <a:t>связи с тяжёлым ранением</a:t>
            </a:r>
          </a:p>
          <a:p>
            <a:r>
              <a:rPr lang="ru-RU" dirty="0" smtClean="0"/>
              <a:t>3.Отпросился </a:t>
            </a:r>
            <a:r>
              <a:rPr lang="ru-RU" dirty="0"/>
              <a:t>в отпуск проведать родных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2286000" y="4643446"/>
            <a:ext cx="4572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3.Как </a:t>
            </a:r>
            <a:r>
              <a:rPr lang="ru-RU" b="1" dirty="0"/>
              <a:t>звали сына Алексея Иванова?</a:t>
            </a:r>
          </a:p>
          <a:p>
            <a:r>
              <a:rPr lang="ru-RU" dirty="0" smtClean="0"/>
              <a:t>1.Петя</a:t>
            </a:r>
            <a:endParaRPr lang="ru-RU" dirty="0"/>
          </a:p>
          <a:p>
            <a:r>
              <a:rPr lang="ru-RU" dirty="0" smtClean="0"/>
              <a:t>2.Игорёк</a:t>
            </a:r>
            <a:endParaRPr lang="ru-RU" dirty="0"/>
          </a:p>
          <a:p>
            <a:r>
              <a:rPr lang="ru-RU" dirty="0" smtClean="0"/>
              <a:t>3.Петрушка</a:t>
            </a:r>
            <a:endParaRPr lang="ru-RU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НИ\Desktop\1611487663_32-p-foni-dlya-prezentatsii-po-velikoi-otechest-32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358346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2286000" y="2828837"/>
            <a:ext cx="4572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5.Как </a:t>
            </a:r>
            <a:r>
              <a:rPr lang="ru-RU" b="1" dirty="0"/>
              <a:t>звали жену Алексея Иванова?</a:t>
            </a:r>
          </a:p>
          <a:p>
            <a:r>
              <a:rPr lang="ru-RU" dirty="0" smtClean="0"/>
              <a:t>1.Любовь </a:t>
            </a:r>
            <a:r>
              <a:rPr lang="ru-RU" dirty="0"/>
              <a:t>Васильевна</a:t>
            </a:r>
          </a:p>
          <a:p>
            <a:r>
              <a:rPr lang="ru-RU" dirty="0" smtClean="0"/>
              <a:t>2.Мария </a:t>
            </a:r>
            <a:r>
              <a:rPr lang="ru-RU" dirty="0"/>
              <a:t>Дмитриевна</a:t>
            </a:r>
          </a:p>
          <a:p>
            <a:r>
              <a:rPr lang="ru-RU" dirty="0" smtClean="0"/>
              <a:t>3.Наталья </a:t>
            </a:r>
            <a:r>
              <a:rPr lang="ru-RU" dirty="0"/>
              <a:t>Юрьевна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286000" y="857232"/>
            <a:ext cx="557214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4.Как </a:t>
            </a:r>
            <a:r>
              <a:rPr lang="ru-RU" b="1" dirty="0"/>
              <a:t>Алексей Иванов узнал про дядю Семёна?</a:t>
            </a:r>
          </a:p>
          <a:p>
            <a:r>
              <a:rPr lang="ru-RU" dirty="0" smtClean="0"/>
              <a:t>1.Дядя </a:t>
            </a:r>
            <a:r>
              <a:rPr lang="ru-RU" dirty="0"/>
              <a:t>Семён пришёл в гости</a:t>
            </a:r>
          </a:p>
          <a:p>
            <a:r>
              <a:rPr lang="ru-RU" dirty="0" smtClean="0"/>
              <a:t>2.Настя </a:t>
            </a:r>
            <a:r>
              <a:rPr lang="ru-RU" dirty="0"/>
              <a:t>прятала кусок пирога для дяди Семёна</a:t>
            </a:r>
          </a:p>
          <a:p>
            <a:r>
              <a:rPr lang="ru-RU" dirty="0" smtClean="0"/>
              <a:t>3.Сын </a:t>
            </a:r>
            <a:r>
              <a:rPr lang="ru-RU" dirty="0"/>
              <a:t>проговорился о дяде Семёне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2286000" y="4714884"/>
            <a:ext cx="457200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 </a:t>
            </a:r>
            <a:r>
              <a:rPr lang="ru-RU" b="1" dirty="0" smtClean="0"/>
              <a:t>6.Сколько </a:t>
            </a:r>
            <a:r>
              <a:rPr lang="ru-RU" b="1" dirty="0"/>
              <a:t>лет было сыну Алексея Иванова?</a:t>
            </a:r>
          </a:p>
          <a:p>
            <a:r>
              <a:rPr lang="ru-RU" dirty="0" smtClean="0"/>
              <a:t>1.8 </a:t>
            </a:r>
            <a:r>
              <a:rPr lang="ru-RU" dirty="0"/>
              <a:t>лет</a:t>
            </a:r>
          </a:p>
          <a:p>
            <a:r>
              <a:rPr lang="ru-RU" dirty="0" smtClean="0"/>
              <a:t>2.12 </a:t>
            </a:r>
            <a:r>
              <a:rPr lang="ru-RU" dirty="0"/>
              <a:t>лет</a:t>
            </a:r>
          </a:p>
          <a:p>
            <a:r>
              <a:rPr lang="ru-RU" dirty="0" smtClean="0"/>
              <a:t>3.16 </a:t>
            </a:r>
            <a:r>
              <a:rPr lang="ru-RU" dirty="0"/>
              <a:t>лет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E1E1E1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37</TotalTime>
  <Words>80</Words>
  <Application>Microsoft Office PowerPoint</Application>
  <PresentationFormat>Экран (4:3)</PresentationFormat>
  <Paragraphs>25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НИ</dc:creator>
  <cp:lastModifiedBy>НИ</cp:lastModifiedBy>
  <cp:revision>4</cp:revision>
  <dcterms:created xsi:type="dcterms:W3CDTF">2022-05-02T11:47:32Z</dcterms:created>
  <dcterms:modified xsi:type="dcterms:W3CDTF">2022-05-02T12:24:48Z</dcterms:modified>
</cp:coreProperties>
</file>