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8" r:id="rId4"/>
    <p:sldMasterId id="2147483700" r:id="rId5"/>
    <p:sldMasterId id="2147483712" r:id="rId6"/>
    <p:sldMasterId id="2147483724" r:id="rId7"/>
    <p:sldMasterId id="2147483736" r:id="rId8"/>
    <p:sldMasterId id="2147483748" r:id="rId9"/>
    <p:sldMasterId id="2147483760" r:id="rId10"/>
  </p:sldMasterIdLst>
  <p:sldIdLst>
    <p:sldId id="256" r:id="rId11"/>
    <p:sldId id="277" r:id="rId12"/>
    <p:sldId id="278" r:id="rId13"/>
    <p:sldId id="276" r:id="rId14"/>
    <p:sldId id="267" r:id="rId15"/>
    <p:sldId id="284" r:id="rId16"/>
    <p:sldId id="268" r:id="rId17"/>
    <p:sldId id="282" r:id="rId18"/>
    <p:sldId id="285" r:id="rId19"/>
    <p:sldId id="286" r:id="rId20"/>
    <p:sldId id="287" r:id="rId21"/>
    <p:sldId id="288" r:id="rId22"/>
    <p:sldId id="289" r:id="rId23"/>
    <p:sldId id="275" r:id="rId24"/>
    <p:sldId id="273"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2056202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281804201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4818454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8667839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56220289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80348806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2092374913"/>
      </p:ext>
    </p:extLst>
  </p:cSld>
  <p:clrMapOvr>
    <a:overrideClrMapping bg1="dk1" tx1="lt1" bg2="dk2" tx2="lt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4926442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42146493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21917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0431023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0048667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383498695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0193675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855927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3314" name="Group 2"/>
          <p:cNvGrpSpPr>
            <a:grpSpLocks/>
          </p:cNvGrpSpPr>
          <p:nvPr/>
        </p:nvGrpSpPr>
        <p:grpSpPr bwMode="auto">
          <a:xfrm>
            <a:off x="0" y="0"/>
            <a:ext cx="5867400" cy="6858000"/>
            <a:chOff x="0" y="0"/>
            <a:chExt cx="3696" cy="4320"/>
          </a:xfrm>
        </p:grpSpPr>
        <p:sp>
          <p:nvSpPr>
            <p:cNvPr id="1331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ru-RU" altLang="ru-RU" sz="2400" smtClean="0">
                <a:solidFill>
                  <a:srgbClr val="003366"/>
                </a:solidFill>
                <a:latin typeface="Times New Roman" pitchFamily="18" charset="0"/>
              </a:endParaRPr>
            </a:p>
          </p:txBody>
        </p:sp>
        <p:sp>
          <p:nvSpPr>
            <p:cNvPr id="1331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ru-RU" altLang="ru-RU" sz="2400" smtClean="0">
                <a:solidFill>
                  <a:srgbClr val="003366"/>
                </a:solidFill>
                <a:latin typeface="Times New Roman" pitchFamily="18" charset="0"/>
              </a:endParaRPr>
            </a:p>
          </p:txBody>
        </p:sp>
      </p:grpSp>
      <p:grpSp>
        <p:nvGrpSpPr>
          <p:cNvPr id="13317" name="Group 5"/>
          <p:cNvGrpSpPr>
            <a:grpSpLocks/>
          </p:cNvGrpSpPr>
          <p:nvPr/>
        </p:nvGrpSpPr>
        <p:grpSpPr bwMode="auto">
          <a:xfrm>
            <a:off x="3632200" y="4889500"/>
            <a:ext cx="4876800" cy="319088"/>
            <a:chOff x="2288" y="3080"/>
            <a:chExt cx="3072" cy="201"/>
          </a:xfrm>
        </p:grpSpPr>
        <p:sp>
          <p:nvSpPr>
            <p:cNvPr id="1331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331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grpSp>
      <p:sp>
        <p:nvSpPr>
          <p:cNvPr id="1332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ru-RU" altLang="ru-RU" noProof="0" smtClean="0"/>
              <a:t>Образец подзаголовка</a:t>
            </a:r>
          </a:p>
        </p:txBody>
      </p:sp>
      <p:sp>
        <p:nvSpPr>
          <p:cNvPr id="13321" name="Rectangle 9"/>
          <p:cNvSpPr>
            <a:spLocks noGrp="1" noChangeArrowheads="1"/>
          </p:cNvSpPr>
          <p:nvPr>
            <p:ph type="dt" sz="quarter" idx="2"/>
          </p:nvPr>
        </p:nvSpPr>
        <p:spPr/>
        <p:txBody>
          <a:bodyPr/>
          <a:lstStyle>
            <a:lvl1pPr>
              <a:defRPr>
                <a:solidFill>
                  <a:schemeClr val="bg1"/>
                </a:solidFill>
              </a:defRPr>
            </a:lvl1pPr>
          </a:lstStyle>
          <a:p>
            <a:endParaRPr lang="ru-RU" altLang="ru-RU">
              <a:solidFill>
                <a:srgbClr val="FFFFFF"/>
              </a:solidFill>
            </a:endParaRPr>
          </a:p>
        </p:txBody>
      </p:sp>
      <p:sp>
        <p:nvSpPr>
          <p:cNvPr id="13322" name="Rectangle 10"/>
          <p:cNvSpPr>
            <a:spLocks noGrp="1" noChangeArrowheads="1"/>
          </p:cNvSpPr>
          <p:nvPr>
            <p:ph type="ftr" sz="quarter" idx="3"/>
          </p:nvPr>
        </p:nvSpPr>
        <p:spPr/>
        <p:txBody>
          <a:bodyPr/>
          <a:lstStyle>
            <a:lvl1pPr algn="r">
              <a:defRPr/>
            </a:lvl1pPr>
          </a:lstStyle>
          <a:p>
            <a:endParaRPr lang="ru-RU" altLang="ru-RU">
              <a:solidFill>
                <a:srgbClr val="003366"/>
              </a:solidFill>
            </a:endParaRPr>
          </a:p>
        </p:txBody>
      </p:sp>
      <p:sp>
        <p:nvSpPr>
          <p:cNvPr id="13323" name="Rectangle 11"/>
          <p:cNvSpPr>
            <a:spLocks noGrp="1" noChangeArrowheads="1"/>
          </p:cNvSpPr>
          <p:nvPr>
            <p:ph type="sldNum" sz="quarter" idx="4"/>
          </p:nvPr>
        </p:nvSpPr>
        <p:spPr>
          <a:xfrm>
            <a:off x="76200" y="6248400"/>
            <a:ext cx="587375" cy="488950"/>
          </a:xfrm>
        </p:spPr>
        <p:txBody>
          <a:bodyPr anchorCtr="0"/>
          <a:lstStyle>
            <a:lvl1pPr>
              <a:defRPr/>
            </a:lvl1pPr>
          </a:lstStyle>
          <a:p>
            <a:fld id="{2EABFB21-CDAC-44BC-82B9-9C1071FA6EEA}" type="slidenum">
              <a:rPr lang="ru-RU" altLang="ru-RU">
                <a:solidFill>
                  <a:srgbClr val="FFFFFF"/>
                </a:solidFill>
              </a:rPr>
              <a:pPr/>
              <a:t>‹#›</a:t>
            </a:fld>
            <a:endParaRPr lang="ru-RU" altLang="ru-RU">
              <a:solidFill>
                <a:srgbClr val="FFFFFF"/>
              </a:solidFill>
            </a:endParaRPr>
          </a:p>
        </p:txBody>
      </p:sp>
      <p:sp>
        <p:nvSpPr>
          <p:cNvPr id="1332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1018219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B12411C9-9BC1-401F-B92F-5D29E273FE87}"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4178155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BF0C135E-C838-4861-8878-ECCE940DE8C9}"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28245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9331F2DD-F90A-43EE-B6A0-B01E25A6C1C2}"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3860200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3366"/>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3366"/>
              </a:solidFill>
            </a:endParaRPr>
          </a:p>
        </p:txBody>
      </p:sp>
      <p:sp>
        <p:nvSpPr>
          <p:cNvPr id="9" name="Номер слайда 8"/>
          <p:cNvSpPr>
            <a:spLocks noGrp="1"/>
          </p:cNvSpPr>
          <p:nvPr>
            <p:ph type="sldNum" sz="quarter" idx="12"/>
          </p:nvPr>
        </p:nvSpPr>
        <p:spPr/>
        <p:txBody>
          <a:bodyPr/>
          <a:lstStyle>
            <a:lvl1pPr>
              <a:defRPr/>
            </a:lvl1pPr>
          </a:lstStyle>
          <a:p>
            <a:fld id="{481AD3A0-1C85-473A-8018-4101574EA213}"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692898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3366"/>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3366"/>
              </a:solidFill>
            </a:endParaRPr>
          </a:p>
        </p:txBody>
      </p:sp>
      <p:sp>
        <p:nvSpPr>
          <p:cNvPr id="5" name="Номер слайда 4"/>
          <p:cNvSpPr>
            <a:spLocks noGrp="1"/>
          </p:cNvSpPr>
          <p:nvPr>
            <p:ph type="sldNum" sz="quarter" idx="12"/>
          </p:nvPr>
        </p:nvSpPr>
        <p:spPr/>
        <p:txBody>
          <a:bodyPr/>
          <a:lstStyle>
            <a:lvl1pPr>
              <a:defRPr/>
            </a:lvl1pPr>
          </a:lstStyle>
          <a:p>
            <a:fld id="{FF12C24A-5889-4FAB-92F4-3DF496184CA6}"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1662779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3366"/>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3366"/>
              </a:solidFill>
            </a:endParaRPr>
          </a:p>
        </p:txBody>
      </p:sp>
      <p:sp>
        <p:nvSpPr>
          <p:cNvPr id="4" name="Номер слайда 3"/>
          <p:cNvSpPr>
            <a:spLocks noGrp="1"/>
          </p:cNvSpPr>
          <p:nvPr>
            <p:ph type="sldNum" sz="quarter" idx="12"/>
          </p:nvPr>
        </p:nvSpPr>
        <p:spPr/>
        <p:txBody>
          <a:bodyPr/>
          <a:lstStyle>
            <a:lvl1pPr>
              <a:defRPr/>
            </a:lvl1pPr>
          </a:lstStyle>
          <a:p>
            <a:fld id="{CC0E3107-D4B9-41AA-A0A1-8A7E06736FB1}"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34038003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DCAD160B-42D7-44B5-BD2A-2A354845C3C3}"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937910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1C9E1F75-42F9-4AC2-BD83-F55744676709}"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884528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9E8565FC-2C2E-4201-B283-11B16A07AE28}"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3569241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5600" y="762000"/>
            <a:ext cx="1981200" cy="53244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62000" y="762000"/>
            <a:ext cx="5791200" cy="53244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9BAA8D30-89EB-44A7-9888-23979E96391A}"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38780712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838200" y="2362200"/>
            <a:ext cx="7693025" cy="3724275"/>
          </a:xfrm>
        </p:spPr>
        <p:txBody>
          <a:bodyPr/>
          <a:lstStyle/>
          <a:p>
            <a:endParaRPr lang="ru-RU"/>
          </a:p>
        </p:txBody>
      </p:sp>
      <p:sp>
        <p:nvSpPr>
          <p:cNvPr id="4" name="Дата 3"/>
          <p:cNvSpPr>
            <a:spLocks noGrp="1"/>
          </p:cNvSpPr>
          <p:nvPr>
            <p:ph type="dt" sz="half" idx="10"/>
          </p:nvPr>
        </p:nvSpPr>
        <p:spPr>
          <a:xfrm>
            <a:off x="2438400" y="6248400"/>
            <a:ext cx="2130425" cy="474663"/>
          </a:xfrm>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a:xfrm>
            <a:off x="5791200" y="6248400"/>
            <a:ext cx="2897188" cy="474663"/>
          </a:xfrm>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a:xfrm>
            <a:off x="84138" y="6242050"/>
            <a:ext cx="587375" cy="488950"/>
          </a:xfrm>
        </p:spPr>
        <p:txBody>
          <a:bodyPr/>
          <a:lstStyle>
            <a:lvl1pPr>
              <a:defRPr/>
            </a:lvl1pPr>
          </a:lstStyle>
          <a:p>
            <a:fld id="{2A54FDDE-BDBE-4459-A849-0E558B13EBD0}"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0754851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838200" y="2362200"/>
            <a:ext cx="7693025" cy="3724275"/>
          </a:xfrm>
        </p:spPr>
        <p:txBody>
          <a:bodyPr/>
          <a:lstStyle/>
          <a:p>
            <a:endParaRPr lang="ru-RU"/>
          </a:p>
        </p:txBody>
      </p:sp>
      <p:sp>
        <p:nvSpPr>
          <p:cNvPr id="4" name="Дата 3"/>
          <p:cNvSpPr>
            <a:spLocks noGrp="1"/>
          </p:cNvSpPr>
          <p:nvPr>
            <p:ph type="dt" sz="half" idx="10"/>
          </p:nvPr>
        </p:nvSpPr>
        <p:spPr>
          <a:xfrm>
            <a:off x="2438400" y="6248400"/>
            <a:ext cx="2130425" cy="474663"/>
          </a:xfrm>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a:xfrm>
            <a:off x="5791200" y="6248400"/>
            <a:ext cx="2897188" cy="474663"/>
          </a:xfrm>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a:xfrm>
            <a:off x="84138" y="6242050"/>
            <a:ext cx="587375" cy="488950"/>
          </a:xfrm>
        </p:spPr>
        <p:txBody>
          <a:bodyPr/>
          <a:lstStyle>
            <a:lvl1pPr>
              <a:defRPr/>
            </a:lvl1pPr>
          </a:lstStyle>
          <a:p>
            <a:fld id="{65FC0AEC-68E4-4526-9662-281599457EEF}"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33587771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3314" name="Group 2"/>
          <p:cNvGrpSpPr>
            <a:grpSpLocks/>
          </p:cNvGrpSpPr>
          <p:nvPr/>
        </p:nvGrpSpPr>
        <p:grpSpPr bwMode="auto">
          <a:xfrm>
            <a:off x="0" y="0"/>
            <a:ext cx="5867400" cy="6858000"/>
            <a:chOff x="0" y="0"/>
            <a:chExt cx="3696" cy="4320"/>
          </a:xfrm>
        </p:grpSpPr>
        <p:sp>
          <p:nvSpPr>
            <p:cNvPr id="1331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ru-RU" altLang="ru-RU" sz="2400" smtClean="0">
                <a:solidFill>
                  <a:srgbClr val="003366"/>
                </a:solidFill>
                <a:latin typeface="Times New Roman" pitchFamily="18" charset="0"/>
              </a:endParaRPr>
            </a:p>
          </p:txBody>
        </p:sp>
        <p:sp>
          <p:nvSpPr>
            <p:cNvPr id="1331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kumimoji="1" lang="ru-RU" altLang="ru-RU" sz="2400" smtClean="0">
                <a:solidFill>
                  <a:srgbClr val="003366"/>
                </a:solidFill>
                <a:latin typeface="Times New Roman" pitchFamily="18" charset="0"/>
              </a:endParaRPr>
            </a:p>
          </p:txBody>
        </p:sp>
      </p:grpSp>
      <p:grpSp>
        <p:nvGrpSpPr>
          <p:cNvPr id="13317" name="Group 5"/>
          <p:cNvGrpSpPr>
            <a:grpSpLocks/>
          </p:cNvGrpSpPr>
          <p:nvPr/>
        </p:nvGrpSpPr>
        <p:grpSpPr bwMode="auto">
          <a:xfrm>
            <a:off x="3632200" y="4889500"/>
            <a:ext cx="4876800" cy="319088"/>
            <a:chOff x="2288" y="3080"/>
            <a:chExt cx="3072" cy="201"/>
          </a:xfrm>
        </p:grpSpPr>
        <p:sp>
          <p:nvSpPr>
            <p:cNvPr id="1331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331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grpSp>
      <p:sp>
        <p:nvSpPr>
          <p:cNvPr id="1332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ru-RU" altLang="ru-RU" noProof="0" smtClean="0"/>
              <a:t>Образец подзаголовка</a:t>
            </a:r>
          </a:p>
        </p:txBody>
      </p:sp>
      <p:sp>
        <p:nvSpPr>
          <p:cNvPr id="13321" name="Rectangle 9"/>
          <p:cNvSpPr>
            <a:spLocks noGrp="1" noChangeArrowheads="1"/>
          </p:cNvSpPr>
          <p:nvPr>
            <p:ph type="dt" sz="quarter" idx="2"/>
          </p:nvPr>
        </p:nvSpPr>
        <p:spPr/>
        <p:txBody>
          <a:bodyPr/>
          <a:lstStyle>
            <a:lvl1pPr>
              <a:defRPr>
                <a:solidFill>
                  <a:schemeClr val="bg1"/>
                </a:solidFill>
              </a:defRPr>
            </a:lvl1pPr>
          </a:lstStyle>
          <a:p>
            <a:endParaRPr lang="ru-RU" altLang="ru-RU">
              <a:solidFill>
                <a:srgbClr val="FFFFFF"/>
              </a:solidFill>
            </a:endParaRPr>
          </a:p>
        </p:txBody>
      </p:sp>
      <p:sp>
        <p:nvSpPr>
          <p:cNvPr id="13322" name="Rectangle 10"/>
          <p:cNvSpPr>
            <a:spLocks noGrp="1" noChangeArrowheads="1"/>
          </p:cNvSpPr>
          <p:nvPr>
            <p:ph type="ftr" sz="quarter" idx="3"/>
          </p:nvPr>
        </p:nvSpPr>
        <p:spPr/>
        <p:txBody>
          <a:bodyPr/>
          <a:lstStyle>
            <a:lvl1pPr algn="r">
              <a:defRPr/>
            </a:lvl1pPr>
          </a:lstStyle>
          <a:p>
            <a:endParaRPr lang="ru-RU" altLang="ru-RU">
              <a:solidFill>
                <a:srgbClr val="003366"/>
              </a:solidFill>
            </a:endParaRPr>
          </a:p>
        </p:txBody>
      </p:sp>
      <p:sp>
        <p:nvSpPr>
          <p:cNvPr id="13323" name="Rectangle 11"/>
          <p:cNvSpPr>
            <a:spLocks noGrp="1" noChangeArrowheads="1"/>
          </p:cNvSpPr>
          <p:nvPr>
            <p:ph type="sldNum" sz="quarter" idx="4"/>
          </p:nvPr>
        </p:nvSpPr>
        <p:spPr>
          <a:xfrm>
            <a:off x="76200" y="6248400"/>
            <a:ext cx="587375" cy="488950"/>
          </a:xfrm>
        </p:spPr>
        <p:txBody>
          <a:bodyPr anchorCtr="0"/>
          <a:lstStyle>
            <a:lvl1pPr>
              <a:defRPr/>
            </a:lvl1pPr>
          </a:lstStyle>
          <a:p>
            <a:fld id="{2EABFB21-CDAC-44BC-82B9-9C1071FA6EEA}" type="slidenum">
              <a:rPr lang="ru-RU" altLang="ru-RU">
                <a:solidFill>
                  <a:srgbClr val="FFFFFF"/>
                </a:solidFill>
              </a:rPr>
              <a:pPr/>
              <a:t>‹#›</a:t>
            </a:fld>
            <a:endParaRPr lang="ru-RU" altLang="ru-RU">
              <a:solidFill>
                <a:srgbClr val="FFFFFF"/>
              </a:solidFill>
            </a:endParaRPr>
          </a:p>
        </p:txBody>
      </p:sp>
      <p:sp>
        <p:nvSpPr>
          <p:cNvPr id="1332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ru-RU" altLang="ru-RU" noProof="0" smtClean="0"/>
              <a:t>Образец заголовка</a:t>
            </a:r>
          </a:p>
        </p:txBody>
      </p:sp>
    </p:spTree>
    <p:extLst>
      <p:ext uri="{BB962C8B-B14F-4D97-AF65-F5344CB8AC3E}">
        <p14:creationId xmlns:p14="http://schemas.microsoft.com/office/powerpoint/2010/main" val="3763654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B12411C9-9BC1-401F-B92F-5D29E273FE87}"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5877394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BF0C135E-C838-4861-8878-ECCE940DE8C9}"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3811834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9331F2DD-F90A-43EE-B6A0-B01E25A6C1C2}"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429398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3366"/>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3366"/>
              </a:solidFill>
            </a:endParaRPr>
          </a:p>
        </p:txBody>
      </p:sp>
      <p:sp>
        <p:nvSpPr>
          <p:cNvPr id="9" name="Номер слайда 8"/>
          <p:cNvSpPr>
            <a:spLocks noGrp="1"/>
          </p:cNvSpPr>
          <p:nvPr>
            <p:ph type="sldNum" sz="quarter" idx="12"/>
          </p:nvPr>
        </p:nvSpPr>
        <p:spPr/>
        <p:txBody>
          <a:bodyPr/>
          <a:lstStyle>
            <a:lvl1pPr>
              <a:defRPr/>
            </a:lvl1pPr>
          </a:lstStyle>
          <a:p>
            <a:fld id="{481AD3A0-1C85-473A-8018-4101574EA213}"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492965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3366"/>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3366"/>
              </a:solidFill>
            </a:endParaRPr>
          </a:p>
        </p:txBody>
      </p:sp>
      <p:sp>
        <p:nvSpPr>
          <p:cNvPr id="5" name="Номер слайда 4"/>
          <p:cNvSpPr>
            <a:spLocks noGrp="1"/>
          </p:cNvSpPr>
          <p:nvPr>
            <p:ph type="sldNum" sz="quarter" idx="12"/>
          </p:nvPr>
        </p:nvSpPr>
        <p:spPr/>
        <p:txBody>
          <a:bodyPr/>
          <a:lstStyle>
            <a:lvl1pPr>
              <a:defRPr/>
            </a:lvl1pPr>
          </a:lstStyle>
          <a:p>
            <a:fld id="{FF12C24A-5889-4FAB-92F4-3DF496184CA6}"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6302506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3366"/>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3366"/>
              </a:solidFill>
            </a:endParaRPr>
          </a:p>
        </p:txBody>
      </p:sp>
      <p:sp>
        <p:nvSpPr>
          <p:cNvPr id="4" name="Номер слайда 3"/>
          <p:cNvSpPr>
            <a:spLocks noGrp="1"/>
          </p:cNvSpPr>
          <p:nvPr>
            <p:ph type="sldNum" sz="quarter" idx="12"/>
          </p:nvPr>
        </p:nvSpPr>
        <p:spPr/>
        <p:txBody>
          <a:bodyPr/>
          <a:lstStyle>
            <a:lvl1pPr>
              <a:defRPr/>
            </a:lvl1pPr>
          </a:lstStyle>
          <a:p>
            <a:fld id="{CC0E3107-D4B9-41AA-A0A1-8A7E06736FB1}"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6678453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DCAD160B-42D7-44B5-BD2A-2A354845C3C3}"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35695208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3366"/>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3366"/>
              </a:solidFill>
            </a:endParaRPr>
          </a:p>
        </p:txBody>
      </p:sp>
      <p:sp>
        <p:nvSpPr>
          <p:cNvPr id="7" name="Номер слайда 6"/>
          <p:cNvSpPr>
            <a:spLocks noGrp="1"/>
          </p:cNvSpPr>
          <p:nvPr>
            <p:ph type="sldNum" sz="quarter" idx="12"/>
          </p:nvPr>
        </p:nvSpPr>
        <p:spPr/>
        <p:txBody>
          <a:bodyPr/>
          <a:lstStyle>
            <a:lvl1pPr>
              <a:defRPr/>
            </a:lvl1pPr>
          </a:lstStyle>
          <a:p>
            <a:fld id="{1C9E1F75-42F9-4AC2-BD83-F55744676709}"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14930553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9E8565FC-2C2E-4201-B283-11B16A07AE28}"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6334277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5600" y="762000"/>
            <a:ext cx="1981200" cy="53244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62000" y="762000"/>
            <a:ext cx="5791200" cy="53244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p:txBody>
          <a:bodyPr/>
          <a:lstStyle>
            <a:lvl1pPr>
              <a:defRPr/>
            </a:lvl1pPr>
          </a:lstStyle>
          <a:p>
            <a:fld id="{9BAA8D30-89EB-44A7-9888-23979E96391A}"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9848114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838200" y="2362200"/>
            <a:ext cx="7693025" cy="3724275"/>
          </a:xfrm>
        </p:spPr>
        <p:txBody>
          <a:bodyPr/>
          <a:lstStyle/>
          <a:p>
            <a:endParaRPr lang="ru-RU"/>
          </a:p>
        </p:txBody>
      </p:sp>
      <p:sp>
        <p:nvSpPr>
          <p:cNvPr id="4" name="Дата 3"/>
          <p:cNvSpPr>
            <a:spLocks noGrp="1"/>
          </p:cNvSpPr>
          <p:nvPr>
            <p:ph type="dt" sz="half" idx="10"/>
          </p:nvPr>
        </p:nvSpPr>
        <p:spPr>
          <a:xfrm>
            <a:off x="2438400" y="6248400"/>
            <a:ext cx="2130425" cy="474663"/>
          </a:xfrm>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a:xfrm>
            <a:off x="5791200" y="6248400"/>
            <a:ext cx="2897188" cy="474663"/>
          </a:xfrm>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a:xfrm>
            <a:off x="84138" y="6242050"/>
            <a:ext cx="587375" cy="488950"/>
          </a:xfrm>
        </p:spPr>
        <p:txBody>
          <a:bodyPr/>
          <a:lstStyle>
            <a:lvl1pPr>
              <a:defRPr/>
            </a:lvl1pPr>
          </a:lstStyle>
          <a:p>
            <a:fld id="{2A54FDDE-BDBE-4459-A849-0E558B13EBD0}"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42348288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838200" y="2362200"/>
            <a:ext cx="7693025" cy="3724275"/>
          </a:xfrm>
        </p:spPr>
        <p:txBody>
          <a:bodyPr/>
          <a:lstStyle/>
          <a:p>
            <a:endParaRPr lang="ru-RU"/>
          </a:p>
        </p:txBody>
      </p:sp>
      <p:sp>
        <p:nvSpPr>
          <p:cNvPr id="4" name="Дата 3"/>
          <p:cNvSpPr>
            <a:spLocks noGrp="1"/>
          </p:cNvSpPr>
          <p:nvPr>
            <p:ph type="dt" sz="half" idx="10"/>
          </p:nvPr>
        </p:nvSpPr>
        <p:spPr>
          <a:xfrm>
            <a:off x="2438400" y="6248400"/>
            <a:ext cx="2130425" cy="474663"/>
          </a:xfrm>
        </p:spPr>
        <p:txBody>
          <a:bodyPr/>
          <a:lstStyle>
            <a:lvl1pPr>
              <a:defRPr/>
            </a:lvl1pPr>
          </a:lstStyle>
          <a:p>
            <a:endParaRPr lang="ru-RU" altLang="ru-RU">
              <a:solidFill>
                <a:srgbClr val="003366"/>
              </a:solidFill>
            </a:endParaRPr>
          </a:p>
        </p:txBody>
      </p:sp>
      <p:sp>
        <p:nvSpPr>
          <p:cNvPr id="5" name="Нижний колонтитул 4"/>
          <p:cNvSpPr>
            <a:spLocks noGrp="1"/>
          </p:cNvSpPr>
          <p:nvPr>
            <p:ph type="ftr" sz="quarter" idx="11"/>
          </p:nvPr>
        </p:nvSpPr>
        <p:spPr>
          <a:xfrm>
            <a:off x="5791200" y="6248400"/>
            <a:ext cx="2897188" cy="474663"/>
          </a:xfrm>
        </p:spPr>
        <p:txBody>
          <a:bodyPr/>
          <a:lstStyle>
            <a:lvl1pPr>
              <a:defRPr/>
            </a:lvl1pPr>
          </a:lstStyle>
          <a:p>
            <a:endParaRPr lang="ru-RU" altLang="ru-RU">
              <a:solidFill>
                <a:srgbClr val="003366"/>
              </a:solidFill>
            </a:endParaRPr>
          </a:p>
        </p:txBody>
      </p:sp>
      <p:sp>
        <p:nvSpPr>
          <p:cNvPr id="6" name="Номер слайда 5"/>
          <p:cNvSpPr>
            <a:spLocks noGrp="1"/>
          </p:cNvSpPr>
          <p:nvPr>
            <p:ph type="sldNum" sz="quarter" idx="12"/>
          </p:nvPr>
        </p:nvSpPr>
        <p:spPr>
          <a:xfrm>
            <a:off x="84138" y="6242050"/>
            <a:ext cx="587375" cy="488950"/>
          </a:xfrm>
        </p:spPr>
        <p:txBody>
          <a:bodyPr/>
          <a:lstStyle>
            <a:lvl1pPr>
              <a:defRPr/>
            </a:lvl1pPr>
          </a:lstStyle>
          <a:p>
            <a:fld id="{65FC0AEC-68E4-4526-9662-281599457EEF}" type="slidenum">
              <a:rPr lang="ru-RU" altLang="ru-RU">
                <a:solidFill>
                  <a:srgbClr val="FFFFFF"/>
                </a:solidFill>
              </a:rPr>
              <a:pPr/>
              <a:t>‹#›</a:t>
            </a:fld>
            <a:endParaRPr lang="ru-RU" altLang="ru-RU">
              <a:solidFill>
                <a:srgbClr val="FFFFFF"/>
              </a:solidFill>
            </a:endParaRPr>
          </a:p>
        </p:txBody>
      </p:sp>
    </p:spTree>
    <p:extLst>
      <p:ext uri="{BB962C8B-B14F-4D97-AF65-F5344CB8AC3E}">
        <p14:creationId xmlns:p14="http://schemas.microsoft.com/office/powerpoint/2010/main" val="20792057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3618555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265527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3404115062"/>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0266995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6333080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8025319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3936668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2295396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1200958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6132260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0821670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862697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8834346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1577106697"/>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1068801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2849329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8602839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621589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266970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18864607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926293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568879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8573833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8358437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4050701641"/>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7320308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5138221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5819333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5423163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4553400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4038054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784775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9154703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3068349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5615114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701765786"/>
      </p:ext>
    </p:extLst>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5781349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70994035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7999455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5154871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6489265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1494692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2001947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7852030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7146704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2204171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116613903"/>
      </p:ext>
    </p:extLst>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87905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8767563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1194773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2168408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9" name="Нижний колонтитул 28"/>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755116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val="165639485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287519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5" name="Нижний колонтитул 4"/>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73897763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 name="Нижний колонтитул 1"/>
          <p:cNvSpPr>
            <a:spLocks noGrp="1"/>
          </p:cNvSpPr>
          <p:nvPr>
            <p:ph type="ftr" sz="quarter" idx="11"/>
          </p:nvPr>
        </p:nvSpPr>
        <p:spPr/>
        <p:txBody>
          <a:bodyPr/>
          <a:lstStyle/>
          <a:p>
            <a:endParaRPr lang="ru-RU">
              <a:solidFill>
                <a:srgbClr val="F0A22E">
                  <a:shade val="75000"/>
                </a:srgbClr>
              </a:solidFill>
            </a:endParaRPr>
          </a:p>
        </p:txBody>
      </p:sp>
      <p:sp>
        <p:nvSpPr>
          <p:cNvPr id="15" name="Номер слайда 14"/>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16916096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a:xfrm>
            <a:off x="8229600" y="6473952"/>
            <a:ext cx="758952"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64757376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1" name="Нижний колонтитул 10"/>
          <p:cNvSpPr>
            <a:spLocks noGrp="1"/>
          </p:cNvSpPr>
          <p:nvPr>
            <p:ph type="ftr" sz="quarter" idx="11"/>
          </p:nvPr>
        </p:nvSpPr>
        <p:spPr/>
        <p:txBody>
          <a:bodyPr/>
          <a:lstStyle/>
          <a:p>
            <a:endParaRPr lang="ru-RU">
              <a:solidFill>
                <a:srgbClr val="F0A22E">
                  <a:shade val="75000"/>
                </a:srgbClr>
              </a:solidFill>
            </a:endParaRPr>
          </a:p>
        </p:txBody>
      </p:sp>
      <p:sp>
        <p:nvSpPr>
          <p:cNvPr id="16" name="Номер слайда 1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extLst>
      <p:ext uri="{BB962C8B-B14F-4D97-AF65-F5344CB8AC3E}">
        <p14:creationId xmlns:p14="http://schemas.microsoft.com/office/powerpoint/2010/main" val="427939065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10" name="Нижний колонтитул 9"/>
          <p:cNvSpPr>
            <a:spLocks noGrp="1"/>
          </p:cNvSpPr>
          <p:nvPr>
            <p:ph type="ftr" sz="quarter" idx="11"/>
          </p:nvPr>
        </p:nvSpPr>
        <p:spPr/>
        <p:txBody>
          <a:bodyPr/>
          <a:lstStyle/>
          <a:p>
            <a:endParaRPr lang="ru-RU">
              <a:solidFill>
                <a:srgbClr val="F0A22E">
                  <a:shade val="75000"/>
                </a:srgbClr>
              </a:solidFill>
            </a:endParaRPr>
          </a:p>
        </p:txBody>
      </p:sp>
      <p:sp>
        <p:nvSpPr>
          <p:cNvPr id="31" name="Номер слайда 30"/>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4180983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6" name="Нижний колонтитул 5"/>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a:xfrm>
            <a:off x="8229600" y="6477000"/>
            <a:ext cx="762000" cy="246888"/>
          </a:xfrm>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66454547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1" name="Нижний колонтитул 20"/>
          <p:cNvSpPr>
            <a:spLocks noGrp="1"/>
          </p:cNvSpPr>
          <p:nvPr>
            <p:ph type="ftr" sz="quarter" idx="11"/>
          </p:nvPr>
        </p:nvSpPr>
        <p:spPr/>
        <p:txBody>
          <a:bodyPr/>
          <a:lstStyle/>
          <a:p>
            <a:endParaRPr lang="ru-RU">
              <a:solidFill>
                <a:srgbClr val="F0A22E">
                  <a:shade val="75000"/>
                </a:srgbClr>
              </a:solidFill>
            </a:endParaRPr>
          </a:p>
        </p:txBody>
      </p:sp>
      <p:sp>
        <p:nvSpPr>
          <p:cNvPr id="6" name="Номер слайда 5"/>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25977271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4" name="Нижний колонтитул 23"/>
          <p:cNvSpPr>
            <a:spLocks noGrp="1"/>
          </p:cNvSpPr>
          <p:nvPr>
            <p:ph type="ftr" sz="quarter" idx="11"/>
          </p:nvPr>
        </p:nvSpPr>
        <p:spPr/>
        <p:txBody>
          <a:bodyPr/>
          <a:lstStyle/>
          <a:p>
            <a:endParaRPr lang="ru-RU">
              <a:solidFill>
                <a:srgbClr val="F0A22E">
                  <a:shade val="75000"/>
                </a:srgbClr>
              </a:solidFill>
            </a:endParaRPr>
          </a:p>
        </p:txBody>
      </p:sp>
      <p:sp>
        <p:nvSpPr>
          <p:cNvPr id="7" name="Номер слайда 6"/>
          <p:cNvSpPr>
            <a:spLocks noGrp="1"/>
          </p:cNvSpPr>
          <p:nvPr>
            <p:ph type="sldNum" sz="quarter" idx="12"/>
          </p:nvPr>
        </p:nvSpPr>
        <p:spPr/>
        <p:txBody>
          <a:body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Tree>
    <p:extLst>
      <p:ext uri="{BB962C8B-B14F-4D97-AF65-F5344CB8AC3E}">
        <p14:creationId xmlns:p14="http://schemas.microsoft.com/office/powerpoint/2010/main" val="3625132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493207978"/>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290" name="Group 2"/>
          <p:cNvGrpSpPr>
            <a:grpSpLocks/>
          </p:cNvGrpSpPr>
          <p:nvPr/>
        </p:nvGrpSpPr>
        <p:grpSpPr bwMode="auto">
          <a:xfrm>
            <a:off x="0" y="0"/>
            <a:ext cx="7620000" cy="6858000"/>
            <a:chOff x="0" y="0"/>
            <a:chExt cx="4800" cy="4320"/>
          </a:xfrm>
        </p:grpSpPr>
        <p:grpSp>
          <p:nvGrpSpPr>
            <p:cNvPr id="12291" name="Group 3"/>
            <p:cNvGrpSpPr>
              <a:grpSpLocks/>
            </p:cNvGrpSpPr>
            <p:nvPr userDrawn="1"/>
          </p:nvGrpSpPr>
          <p:grpSpPr bwMode="auto">
            <a:xfrm>
              <a:off x="0" y="0"/>
              <a:ext cx="2016" cy="4320"/>
              <a:chOff x="0" y="0"/>
              <a:chExt cx="2016" cy="4320"/>
            </a:xfrm>
          </p:grpSpPr>
          <p:sp>
            <p:nvSpPr>
              <p:cNvPr id="12292"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2293"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lang="ru-RU" smtClean="0">
                  <a:solidFill>
                    <a:srgbClr val="003366"/>
                  </a:solidFill>
                </a:endParaRPr>
              </a:p>
            </p:txBody>
          </p:sp>
        </p:grpSp>
        <p:grpSp>
          <p:nvGrpSpPr>
            <p:cNvPr id="12294" name="Group 6"/>
            <p:cNvGrpSpPr>
              <a:grpSpLocks/>
            </p:cNvGrpSpPr>
            <p:nvPr/>
          </p:nvGrpSpPr>
          <p:grpSpPr bwMode="auto">
            <a:xfrm>
              <a:off x="144" y="1248"/>
              <a:ext cx="4656" cy="201"/>
              <a:chOff x="144" y="1248"/>
              <a:chExt cx="4656" cy="201"/>
            </a:xfrm>
          </p:grpSpPr>
          <p:sp>
            <p:nvSpPr>
              <p:cNvPr id="12295"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2296"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grpSp>
      </p:grpSp>
      <p:sp>
        <p:nvSpPr>
          <p:cNvPr id="1229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ru-RU" altLang="ru-RU" smtClean="0"/>
              <a:t>Образец заголовка</a:t>
            </a:r>
          </a:p>
        </p:txBody>
      </p:sp>
      <p:sp>
        <p:nvSpPr>
          <p:cNvPr id="1229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229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pPr fontAlgn="base">
              <a:spcBef>
                <a:spcPct val="0"/>
              </a:spcBef>
              <a:spcAft>
                <a:spcPct val="0"/>
              </a:spcAft>
            </a:pPr>
            <a:endParaRPr lang="ru-RU" altLang="ru-RU" smtClean="0">
              <a:solidFill>
                <a:srgbClr val="003366"/>
              </a:solidFill>
            </a:endParaRPr>
          </a:p>
        </p:txBody>
      </p:sp>
      <p:sp>
        <p:nvSpPr>
          <p:cNvPr id="1230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pPr fontAlgn="base">
              <a:spcBef>
                <a:spcPct val="0"/>
              </a:spcBef>
              <a:spcAft>
                <a:spcPct val="0"/>
              </a:spcAft>
            </a:pPr>
            <a:endParaRPr lang="ru-RU" altLang="ru-RU" smtClean="0">
              <a:solidFill>
                <a:srgbClr val="003366"/>
              </a:solidFill>
            </a:endParaRPr>
          </a:p>
        </p:txBody>
      </p:sp>
      <p:sp>
        <p:nvSpPr>
          <p:cNvPr id="1230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pPr fontAlgn="base">
              <a:spcBef>
                <a:spcPct val="0"/>
              </a:spcBef>
              <a:spcAft>
                <a:spcPct val="0"/>
              </a:spcAft>
            </a:pPr>
            <a:fld id="{520061A7-B896-4E15-979B-BA6F2DD2F231}" type="slidenum">
              <a:rPr lang="ru-RU" altLang="ru-RU" smtClean="0">
                <a:solidFill>
                  <a:srgbClr val="FFFFFF"/>
                </a:solidFill>
              </a:rPr>
              <a:pPr fontAlgn="base">
                <a:spcBef>
                  <a:spcPct val="0"/>
                </a:spcBef>
                <a:spcAft>
                  <a:spcPct val="0"/>
                </a:spcAft>
              </a:pPr>
              <a:t>‹#›</a:t>
            </a:fld>
            <a:endParaRPr lang="ru-RU" altLang="ru-RU" smtClean="0">
              <a:solidFill>
                <a:srgbClr val="FFFFFF"/>
              </a:solidFill>
            </a:endParaRPr>
          </a:p>
        </p:txBody>
      </p:sp>
    </p:spTree>
    <p:extLst>
      <p:ext uri="{BB962C8B-B14F-4D97-AF65-F5344CB8AC3E}">
        <p14:creationId xmlns:p14="http://schemas.microsoft.com/office/powerpoint/2010/main" val="4190702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defRPr>
      </a:lvl2pPr>
      <a:lvl3pPr algn="l" rtl="0" fontAlgn="base">
        <a:lnSpc>
          <a:spcPct val="90000"/>
        </a:lnSpc>
        <a:spcBef>
          <a:spcPct val="0"/>
        </a:spcBef>
        <a:spcAft>
          <a:spcPct val="0"/>
        </a:spcAft>
        <a:defRPr sz="3600" b="1">
          <a:solidFill>
            <a:schemeClr val="tx2"/>
          </a:solidFill>
          <a:latin typeface="Arial" charset="0"/>
        </a:defRPr>
      </a:lvl3pPr>
      <a:lvl4pPr algn="l" rtl="0" fontAlgn="base">
        <a:lnSpc>
          <a:spcPct val="90000"/>
        </a:lnSpc>
        <a:spcBef>
          <a:spcPct val="0"/>
        </a:spcBef>
        <a:spcAft>
          <a:spcPct val="0"/>
        </a:spcAft>
        <a:defRPr sz="3600" b="1">
          <a:solidFill>
            <a:schemeClr val="tx2"/>
          </a:solidFill>
          <a:latin typeface="Arial" charset="0"/>
        </a:defRPr>
      </a:lvl4pPr>
      <a:lvl5pPr algn="l" rtl="0" fontAlgn="base">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fontAlgn="base">
        <a:spcBef>
          <a:spcPct val="20000"/>
        </a:spcBef>
        <a:spcAft>
          <a:spcPct val="0"/>
        </a:spcAft>
        <a:buClr>
          <a:schemeClr val="tx1"/>
        </a:buClr>
        <a:buSzPct val="80000"/>
        <a:buChar char="–"/>
        <a:defRPr>
          <a:solidFill>
            <a:schemeClr val="tx1"/>
          </a:solidFill>
          <a:latin typeface="+mn-lt"/>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290" name="Group 2"/>
          <p:cNvGrpSpPr>
            <a:grpSpLocks/>
          </p:cNvGrpSpPr>
          <p:nvPr/>
        </p:nvGrpSpPr>
        <p:grpSpPr bwMode="auto">
          <a:xfrm>
            <a:off x="0" y="0"/>
            <a:ext cx="7620000" cy="6858000"/>
            <a:chOff x="0" y="0"/>
            <a:chExt cx="4800" cy="4320"/>
          </a:xfrm>
        </p:grpSpPr>
        <p:grpSp>
          <p:nvGrpSpPr>
            <p:cNvPr id="12291" name="Group 3"/>
            <p:cNvGrpSpPr>
              <a:grpSpLocks/>
            </p:cNvGrpSpPr>
            <p:nvPr userDrawn="1"/>
          </p:nvGrpSpPr>
          <p:grpSpPr bwMode="auto">
            <a:xfrm>
              <a:off x="0" y="0"/>
              <a:ext cx="2016" cy="4320"/>
              <a:chOff x="0" y="0"/>
              <a:chExt cx="2016" cy="4320"/>
            </a:xfrm>
          </p:grpSpPr>
          <p:sp>
            <p:nvSpPr>
              <p:cNvPr id="12292"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2293"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lang="ru-RU" smtClean="0">
                  <a:solidFill>
                    <a:srgbClr val="003366"/>
                  </a:solidFill>
                </a:endParaRPr>
              </a:p>
            </p:txBody>
          </p:sp>
        </p:grpSp>
        <p:grpSp>
          <p:nvGrpSpPr>
            <p:cNvPr id="12294" name="Group 6"/>
            <p:cNvGrpSpPr>
              <a:grpSpLocks/>
            </p:cNvGrpSpPr>
            <p:nvPr/>
          </p:nvGrpSpPr>
          <p:grpSpPr bwMode="auto">
            <a:xfrm>
              <a:off x="144" y="1248"/>
              <a:ext cx="4656" cy="201"/>
              <a:chOff x="144" y="1248"/>
              <a:chExt cx="4656" cy="201"/>
            </a:xfrm>
          </p:grpSpPr>
          <p:sp>
            <p:nvSpPr>
              <p:cNvPr id="12295"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sp>
            <p:nvSpPr>
              <p:cNvPr id="12296"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mtClean="0">
                  <a:solidFill>
                    <a:srgbClr val="003366"/>
                  </a:solidFill>
                </a:endParaRPr>
              </a:p>
            </p:txBody>
          </p:sp>
        </p:grpSp>
      </p:grpSp>
      <p:sp>
        <p:nvSpPr>
          <p:cNvPr id="1229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ru-RU" altLang="ru-RU" smtClean="0"/>
              <a:t>Образец заголовка</a:t>
            </a:r>
          </a:p>
        </p:txBody>
      </p:sp>
      <p:sp>
        <p:nvSpPr>
          <p:cNvPr id="1229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229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pPr fontAlgn="base">
              <a:spcBef>
                <a:spcPct val="0"/>
              </a:spcBef>
              <a:spcAft>
                <a:spcPct val="0"/>
              </a:spcAft>
            </a:pPr>
            <a:endParaRPr lang="ru-RU" altLang="ru-RU" smtClean="0">
              <a:solidFill>
                <a:srgbClr val="003366"/>
              </a:solidFill>
            </a:endParaRPr>
          </a:p>
        </p:txBody>
      </p:sp>
      <p:sp>
        <p:nvSpPr>
          <p:cNvPr id="1230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pPr fontAlgn="base">
              <a:spcBef>
                <a:spcPct val="0"/>
              </a:spcBef>
              <a:spcAft>
                <a:spcPct val="0"/>
              </a:spcAft>
            </a:pPr>
            <a:endParaRPr lang="ru-RU" altLang="ru-RU" smtClean="0">
              <a:solidFill>
                <a:srgbClr val="003366"/>
              </a:solidFill>
            </a:endParaRPr>
          </a:p>
        </p:txBody>
      </p:sp>
      <p:sp>
        <p:nvSpPr>
          <p:cNvPr id="1230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pPr fontAlgn="base">
              <a:spcBef>
                <a:spcPct val="0"/>
              </a:spcBef>
              <a:spcAft>
                <a:spcPct val="0"/>
              </a:spcAft>
            </a:pPr>
            <a:fld id="{520061A7-B896-4E15-979B-BA6F2DD2F231}" type="slidenum">
              <a:rPr lang="ru-RU" altLang="ru-RU" smtClean="0">
                <a:solidFill>
                  <a:srgbClr val="FFFFFF"/>
                </a:solidFill>
              </a:rPr>
              <a:pPr fontAlgn="base">
                <a:spcBef>
                  <a:spcPct val="0"/>
                </a:spcBef>
                <a:spcAft>
                  <a:spcPct val="0"/>
                </a:spcAft>
              </a:pPr>
              <a:t>‹#›</a:t>
            </a:fld>
            <a:endParaRPr lang="ru-RU" altLang="ru-RU" smtClean="0">
              <a:solidFill>
                <a:srgbClr val="FFFFFF"/>
              </a:solidFill>
            </a:endParaRPr>
          </a:p>
        </p:txBody>
      </p:sp>
    </p:spTree>
    <p:extLst>
      <p:ext uri="{BB962C8B-B14F-4D97-AF65-F5344CB8AC3E}">
        <p14:creationId xmlns:p14="http://schemas.microsoft.com/office/powerpoint/2010/main" val="415298476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defRPr>
      </a:lvl2pPr>
      <a:lvl3pPr algn="l" rtl="0" fontAlgn="base">
        <a:lnSpc>
          <a:spcPct val="90000"/>
        </a:lnSpc>
        <a:spcBef>
          <a:spcPct val="0"/>
        </a:spcBef>
        <a:spcAft>
          <a:spcPct val="0"/>
        </a:spcAft>
        <a:defRPr sz="3600" b="1">
          <a:solidFill>
            <a:schemeClr val="tx2"/>
          </a:solidFill>
          <a:latin typeface="Arial" charset="0"/>
        </a:defRPr>
      </a:lvl3pPr>
      <a:lvl4pPr algn="l" rtl="0" fontAlgn="base">
        <a:lnSpc>
          <a:spcPct val="90000"/>
        </a:lnSpc>
        <a:spcBef>
          <a:spcPct val="0"/>
        </a:spcBef>
        <a:spcAft>
          <a:spcPct val="0"/>
        </a:spcAft>
        <a:defRPr sz="3600" b="1">
          <a:solidFill>
            <a:schemeClr val="tx2"/>
          </a:solidFill>
          <a:latin typeface="Arial" charset="0"/>
        </a:defRPr>
      </a:lvl4pPr>
      <a:lvl5pPr algn="l" rtl="0" fontAlgn="base">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fontAlgn="base">
        <a:spcBef>
          <a:spcPct val="20000"/>
        </a:spcBef>
        <a:spcAft>
          <a:spcPct val="0"/>
        </a:spcAft>
        <a:buClr>
          <a:schemeClr val="tx1"/>
        </a:buClr>
        <a:buSzPct val="80000"/>
        <a:buChar char="–"/>
        <a:defRPr>
          <a:solidFill>
            <a:schemeClr val="tx1"/>
          </a:solidFill>
          <a:latin typeface="+mn-lt"/>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92240827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256436756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8311145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568011448"/>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015503944"/>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B3F6A0-8BAC-432D-9A14-7EEB8A13EF4C}" type="datetimeFigureOut">
              <a:rPr lang="ru-RU" smtClean="0">
                <a:solidFill>
                  <a:srgbClr val="F0A22E">
                    <a:shade val="75000"/>
                  </a:srgbClr>
                </a:solidFill>
              </a:rPr>
              <a:pPr/>
              <a:t>03.05.2022</a:t>
            </a:fld>
            <a:endParaRPr lang="ru-RU">
              <a:solidFill>
                <a:srgbClr val="F0A22E">
                  <a:shade val="75000"/>
                </a:srgbClr>
              </a:solidFill>
            </a:endParaRPr>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solidFill>
                <a:srgbClr val="F0A22E">
                  <a:shade val="75000"/>
                </a:srgbClr>
              </a:solidFill>
            </a:endParaRPr>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C00403-368A-41BB-959E-FDB00DD11F98}" type="slidenum">
              <a:rPr lang="ru-RU" smtClean="0">
                <a:solidFill>
                  <a:srgbClr val="F0A22E">
                    <a:shade val="75000"/>
                  </a:srgbClr>
                </a:solidFill>
              </a:rPr>
              <a:pPr/>
              <a:t>‹#›</a:t>
            </a:fld>
            <a:endParaRPr lang="ru-RU">
              <a:solidFill>
                <a:srgbClr val="F0A22E">
                  <a:shade val="75000"/>
                </a:srgbClr>
              </a:solidFill>
            </a:endParaRPr>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2646931447"/>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3.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4.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file:///C:\Users\User\Desktop\intellectual%20marathon\Do%20You%20Live%20In%20London\Do%20You%20Live%20in%20London.mp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slideLayout" Target="../slideLayouts/slideLayout2.xml"/><Relationship Id="rId1" Type="http://schemas.openxmlformats.org/officeDocument/2006/relationships/audio" Target="../media/audio1.wav"/><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6.jpeg"/><Relationship Id="rId7" Type="http://schemas.openxmlformats.org/officeDocument/2006/relationships/image" Target="../media/image9.jpeg"/><Relationship Id="rId2" Type="http://schemas.openxmlformats.org/officeDocument/2006/relationships/hyperlink" Target="http://go.mail.ru/frame.html?imgurl=http://photooboi.ucoz.ru/_ph/3/1/607619586.jpg&amp;pageurl=http://kosner2004.narod.ru%2F&amp;id=86122055&amp;iid=3&amp;imgwidth=102&amp;imgheight=69&amp;imgsize=91576&amp;images_links=b" TargetMode="External"/><Relationship Id="rId1" Type="http://schemas.openxmlformats.org/officeDocument/2006/relationships/slideLayout" Target="../slideLayouts/slideLayout26.xml"/><Relationship Id="rId6" Type="http://schemas.openxmlformats.org/officeDocument/2006/relationships/image" Target="../media/image8.jpeg"/><Relationship Id="rId5" Type="http://schemas.openxmlformats.org/officeDocument/2006/relationships/hyperlink" Target="http://www.england-london.ru/008.htm" TargetMode="Externa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Picture 2" descr="http://klass2012a.ucoz.ru/marafon-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Скругленный прямоугольник 4"/>
          <p:cNvSpPr/>
          <p:nvPr/>
        </p:nvSpPr>
        <p:spPr>
          <a:xfrm>
            <a:off x="1115616" y="4509120"/>
            <a:ext cx="7632848" cy="1584176"/>
          </a:xfrm>
          <a:prstGeom prst="roundRect">
            <a:avLst/>
          </a:prstGeom>
          <a:solidFill>
            <a:schemeClr val="accent6">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rgbClr val="FF0000"/>
                </a:solidFill>
              </a:rPr>
              <a:t>“Travelling to English language”.</a:t>
            </a:r>
            <a:r>
              <a:rPr lang="en-US" sz="5400" dirty="0">
                <a:solidFill>
                  <a:srgbClr val="FF0000"/>
                </a:solidFill>
              </a:rPr>
              <a:t> </a:t>
            </a:r>
            <a:endParaRPr lang="ru-RU" sz="5400" b="1"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к\Desktop\4.jpg"/>
          <p:cNvPicPr>
            <a:picLocks noChangeAspect="1" noChangeArrowheads="1"/>
          </p:cNvPicPr>
          <p:nvPr/>
        </p:nvPicPr>
        <p:blipFill>
          <a:blip r:embed="rId2" cstate="print"/>
          <a:srcRect/>
          <a:stretch>
            <a:fillRect/>
          </a:stretch>
        </p:blipFill>
        <p:spPr bwMode="auto">
          <a:xfrm>
            <a:off x="1" y="0"/>
            <a:ext cx="5868143" cy="6858000"/>
          </a:xfrm>
          <a:prstGeom prst="rect">
            <a:avLst/>
          </a:prstGeom>
          <a:noFill/>
        </p:spPr>
      </p:pic>
      <p:sp>
        <p:nvSpPr>
          <p:cNvPr id="2" name="Заголовок 1"/>
          <p:cNvSpPr>
            <a:spLocks noGrp="1"/>
          </p:cNvSpPr>
          <p:nvPr>
            <p:ph type="ctrTitle"/>
          </p:nvPr>
        </p:nvSpPr>
        <p:spPr>
          <a:xfrm>
            <a:off x="5292080" y="332656"/>
            <a:ext cx="3394720" cy="5184576"/>
          </a:xfrm>
        </p:spPr>
        <p:txBody>
          <a:bodyPr>
            <a:normAutofit/>
          </a:bodyPr>
          <a:lstStyle/>
          <a:p>
            <a:r>
              <a:rPr lang="ru-RU" dirty="0"/>
              <a:t/>
            </a:r>
            <a:br>
              <a:rPr lang="ru-RU" dirty="0"/>
            </a:br>
            <a:endParaRPr lang="ru-RU" dirty="0"/>
          </a:p>
        </p:txBody>
      </p:sp>
      <p:sp>
        <p:nvSpPr>
          <p:cNvPr id="3" name="Подзаголовок 2"/>
          <p:cNvSpPr>
            <a:spLocks noGrp="1"/>
          </p:cNvSpPr>
          <p:nvPr>
            <p:ph type="subTitle" idx="1"/>
          </p:nvPr>
        </p:nvSpPr>
        <p:spPr>
          <a:xfrm>
            <a:off x="5868144" y="836712"/>
            <a:ext cx="3168352" cy="5904656"/>
          </a:xfrm>
        </p:spPr>
        <p:txBody>
          <a:bodyPr>
            <a:normAutofit fontScale="62500" lnSpcReduction="20000"/>
          </a:bodyPr>
          <a:lstStyle/>
          <a:p>
            <a:endParaRPr lang="ru-RU" sz="4000" b="1" dirty="0">
              <a:solidFill>
                <a:prstClr val="black"/>
              </a:solidFill>
              <a:latin typeface="Calibri"/>
              <a:ea typeface="+mj-ea"/>
              <a:cs typeface="+mj-cs"/>
            </a:endParaRPr>
          </a:p>
          <a:p>
            <a:endParaRPr lang="ru-RU" sz="4000" b="1" dirty="0" smtClean="0">
              <a:solidFill>
                <a:prstClr val="black"/>
              </a:solidFill>
              <a:latin typeface="Calibri"/>
              <a:ea typeface="+mj-ea"/>
              <a:cs typeface="+mj-cs"/>
            </a:endParaRPr>
          </a:p>
          <a:p>
            <a:endParaRPr lang="ru-RU" sz="4000" b="1" dirty="0">
              <a:solidFill>
                <a:prstClr val="black"/>
              </a:solidFill>
              <a:latin typeface="Calibri"/>
              <a:ea typeface="+mj-ea"/>
              <a:cs typeface="+mj-cs"/>
            </a:endParaRPr>
          </a:p>
          <a:p>
            <a:endParaRPr lang="ru-RU" sz="4000" b="1" dirty="0" smtClean="0">
              <a:solidFill>
                <a:prstClr val="black"/>
              </a:solidFill>
              <a:latin typeface="Calibri"/>
              <a:ea typeface="+mj-ea"/>
              <a:cs typeface="+mj-cs"/>
            </a:endParaRPr>
          </a:p>
          <a:p>
            <a:endParaRPr lang="ru-RU" sz="4000" b="1" dirty="0">
              <a:solidFill>
                <a:prstClr val="black"/>
              </a:solidFill>
              <a:latin typeface="Calibri"/>
              <a:ea typeface="+mj-ea"/>
              <a:cs typeface="+mj-cs"/>
            </a:endParaRPr>
          </a:p>
          <a:p>
            <a:endParaRPr lang="ru-RU" sz="4000" b="1" dirty="0" smtClean="0">
              <a:solidFill>
                <a:prstClr val="black"/>
              </a:solidFill>
              <a:latin typeface="Calibri"/>
              <a:ea typeface="+mj-ea"/>
              <a:cs typeface="+mj-cs"/>
            </a:endParaRPr>
          </a:p>
          <a:p>
            <a:endParaRPr lang="ru-RU" sz="4000" b="1" dirty="0">
              <a:solidFill>
                <a:schemeClr val="tx1"/>
              </a:solidFill>
              <a:latin typeface="Calibri"/>
              <a:ea typeface="+mj-ea"/>
              <a:cs typeface="+mj-cs"/>
            </a:endParaRPr>
          </a:p>
          <a:p>
            <a:r>
              <a:rPr lang="ru-RU" sz="6400" b="1" dirty="0" smtClean="0">
                <a:solidFill>
                  <a:schemeClr val="tx1"/>
                </a:solidFill>
                <a:latin typeface="Calibri"/>
                <a:ea typeface="+mj-ea"/>
                <a:cs typeface="+mj-cs"/>
              </a:rPr>
              <a:t>5</a:t>
            </a:r>
            <a:r>
              <a:rPr lang="ru-RU" sz="6400" b="1" dirty="0">
                <a:solidFill>
                  <a:schemeClr val="tx1"/>
                </a:solidFill>
                <a:latin typeface="Calibri"/>
                <a:ea typeface="+mj-ea"/>
                <a:cs typeface="+mj-cs"/>
              </a:rPr>
              <a:t>) </a:t>
            </a:r>
            <a:r>
              <a:rPr lang="ru-RU" sz="6400" b="1" dirty="0" err="1">
                <a:solidFill>
                  <a:schemeClr val="tx1"/>
                </a:solidFill>
                <a:latin typeface="Calibri"/>
                <a:ea typeface="+mj-ea"/>
                <a:cs typeface="+mj-cs"/>
              </a:rPr>
              <a:t>Chain</a:t>
            </a:r>
            <a:r>
              <a:rPr lang="ru-RU" sz="6400" b="1" dirty="0" smtClean="0">
                <a:solidFill>
                  <a:schemeClr val="tx1"/>
                </a:solidFill>
                <a:latin typeface="Calibri"/>
                <a:ea typeface="+mj-ea"/>
                <a:cs typeface="+mj-cs"/>
              </a:rPr>
              <a:t>.</a:t>
            </a:r>
          </a:p>
          <a:p>
            <a:r>
              <a:rPr lang="ru-RU" sz="4000" b="1" dirty="0" smtClean="0">
                <a:solidFill>
                  <a:schemeClr val="tx1"/>
                </a:solidFill>
                <a:latin typeface="Calibri"/>
                <a:ea typeface="+mj-ea"/>
                <a:cs typeface="+mj-cs"/>
              </a:rPr>
              <a:t>Напишите </a:t>
            </a:r>
            <a:r>
              <a:rPr lang="ru-RU" sz="4000" b="1" dirty="0">
                <a:solidFill>
                  <a:schemeClr val="tx1"/>
                </a:solidFill>
                <a:latin typeface="Calibri"/>
                <a:ea typeface="+mj-ea"/>
                <a:cs typeface="+mj-cs"/>
              </a:rPr>
              <a:t>как можно больше слов по теме</a:t>
            </a:r>
            <a:r>
              <a:rPr lang="ru-RU" sz="4000" b="1" dirty="0" smtClean="0">
                <a:solidFill>
                  <a:schemeClr val="tx1"/>
                </a:solidFill>
                <a:latin typeface="Calibri"/>
                <a:ea typeface="+mj-ea"/>
                <a:cs typeface="+mj-cs"/>
              </a:rPr>
              <a:t>:</a:t>
            </a:r>
          </a:p>
          <a:p>
            <a:endParaRPr lang="ru-RU" sz="4000" b="1" dirty="0" smtClean="0">
              <a:solidFill>
                <a:schemeClr val="tx1"/>
              </a:solidFill>
              <a:latin typeface="Calibri"/>
              <a:ea typeface="+mj-ea"/>
              <a:cs typeface="+mj-cs"/>
            </a:endParaRPr>
          </a:p>
          <a:p>
            <a:r>
              <a:rPr lang="ru-RU" sz="4000" b="1" dirty="0" err="1" smtClean="0">
                <a:solidFill>
                  <a:schemeClr val="tx1"/>
                </a:solidFill>
                <a:latin typeface="Calibri"/>
                <a:ea typeface="+mj-ea"/>
                <a:cs typeface="+mj-cs"/>
              </a:rPr>
              <a:t>Sport</a:t>
            </a:r>
            <a:endParaRPr lang="ru-RU" sz="4000" b="1" dirty="0">
              <a:solidFill>
                <a:schemeClr val="tx1"/>
              </a:solidFill>
              <a:latin typeface="Calibri"/>
              <a:ea typeface="+mj-ea"/>
              <a:cs typeface="+mj-cs"/>
            </a:endParaRPr>
          </a:p>
          <a:p>
            <a:r>
              <a:rPr lang="ru-RU" sz="4000" b="1" dirty="0" err="1" smtClean="0">
                <a:solidFill>
                  <a:schemeClr val="tx1"/>
                </a:solidFill>
                <a:latin typeface="Calibri"/>
                <a:ea typeface="+mj-ea"/>
                <a:cs typeface="+mj-cs"/>
              </a:rPr>
              <a:t>Food</a:t>
            </a:r>
            <a:endParaRPr lang="ru-RU" sz="4000" b="1" dirty="0" smtClean="0">
              <a:solidFill>
                <a:schemeClr val="tx1"/>
              </a:solidFill>
              <a:latin typeface="Calibri"/>
              <a:ea typeface="+mj-ea"/>
              <a:cs typeface="+mj-cs"/>
            </a:endParaRPr>
          </a:p>
          <a:p>
            <a:r>
              <a:rPr lang="ru-RU" sz="4000" b="1" dirty="0" err="1" smtClean="0">
                <a:solidFill>
                  <a:schemeClr val="tx1"/>
                </a:solidFill>
                <a:latin typeface="Calibri"/>
                <a:ea typeface="+mj-ea"/>
                <a:cs typeface="+mj-cs"/>
              </a:rPr>
              <a:t>English</a:t>
            </a:r>
            <a:r>
              <a:rPr lang="ru-RU" sz="4000" b="1" dirty="0" smtClean="0">
                <a:solidFill>
                  <a:schemeClr val="tx1"/>
                </a:solidFill>
                <a:latin typeface="Calibri"/>
                <a:ea typeface="+mj-ea"/>
                <a:cs typeface="+mj-cs"/>
              </a:rPr>
              <a:t> </a:t>
            </a:r>
            <a:r>
              <a:rPr lang="ru-RU" sz="4000" b="1" dirty="0" err="1">
                <a:solidFill>
                  <a:schemeClr val="tx1"/>
                </a:solidFill>
                <a:latin typeface="Calibri"/>
                <a:ea typeface="+mj-ea"/>
                <a:cs typeface="+mj-cs"/>
              </a:rPr>
              <a:t>grammar</a:t>
            </a:r>
            <a:r>
              <a:rPr lang="ru-RU" sz="4000" b="1" dirty="0">
                <a:solidFill>
                  <a:schemeClr val="tx1"/>
                </a:solidFill>
                <a:latin typeface="Calibri"/>
                <a:ea typeface="+mj-ea"/>
                <a:cs typeface="+mj-cs"/>
              </a:rPr>
              <a:t> </a:t>
            </a:r>
          </a:p>
          <a:p>
            <a:endParaRPr lang="ru-RU" sz="4000" b="1" dirty="0">
              <a:solidFill>
                <a:prstClr val="black"/>
              </a:solidFill>
              <a:latin typeface="Calibri"/>
              <a:ea typeface="+mj-ea"/>
              <a:cs typeface="+mj-cs"/>
            </a:endParaRPr>
          </a:p>
          <a:p>
            <a:endParaRPr lang="ru-RU" sz="4000" b="1" dirty="0" smtClean="0">
              <a:solidFill>
                <a:prstClr val="black"/>
              </a:solidFill>
              <a:latin typeface="Calibri"/>
              <a:ea typeface="+mj-ea"/>
              <a:cs typeface="+mj-cs"/>
            </a:endParaRPr>
          </a:p>
          <a:p>
            <a:endParaRPr lang="ru-RU" sz="4000" b="1" dirty="0">
              <a:solidFill>
                <a:prstClr val="black"/>
              </a:solidFill>
              <a:latin typeface="Calibri"/>
              <a:ea typeface="+mj-ea"/>
              <a:cs typeface="+mj-cs"/>
            </a:endParaRPr>
          </a:p>
          <a:p>
            <a:endParaRPr lang="ru-RU" sz="4000" b="1" dirty="0" smtClean="0">
              <a:solidFill>
                <a:prstClr val="black"/>
              </a:solidFill>
              <a:latin typeface="Calibri"/>
              <a:ea typeface="+mj-ea"/>
              <a:cs typeface="+mj-cs"/>
            </a:endParaRPr>
          </a:p>
          <a:p>
            <a:endParaRPr lang="ru-RU" sz="4000" b="1" dirty="0">
              <a:solidFill>
                <a:prstClr val="black"/>
              </a:solidFill>
              <a:latin typeface="Calibri"/>
              <a:ea typeface="+mj-ea"/>
              <a:cs typeface="+mj-cs"/>
            </a:endParaRPr>
          </a:p>
          <a:p>
            <a:endParaRPr lang="ru-RU" dirty="0"/>
          </a:p>
        </p:txBody>
      </p:sp>
    </p:spTree>
    <p:extLst>
      <p:ext uri="{BB962C8B-B14F-4D97-AF65-F5344CB8AC3E}">
        <p14:creationId xmlns:p14="http://schemas.microsoft.com/office/powerpoint/2010/main" val="521000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пк\Desktop\5.jp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
        <p:nvSpPr>
          <p:cNvPr id="2" name="Заголовок 1"/>
          <p:cNvSpPr>
            <a:spLocks noGrp="1"/>
          </p:cNvSpPr>
          <p:nvPr>
            <p:ph type="title"/>
          </p:nvPr>
        </p:nvSpPr>
        <p:spPr/>
        <p:txBody>
          <a:bodyPr>
            <a:normAutofit fontScale="90000"/>
          </a:bodyPr>
          <a:lstStyle/>
          <a:p>
            <a:pPr>
              <a:lnSpc>
                <a:spcPct val="115000"/>
              </a:lnSpc>
              <a:spcAft>
                <a:spcPts val="0"/>
              </a:spcAft>
            </a:pPr>
            <a:r>
              <a:rPr lang="ru-RU" b="1" dirty="0" smtClean="0">
                <a:effectLst/>
                <a:latin typeface="Times New Roman"/>
                <a:ea typeface="Times New Roman"/>
                <a:cs typeface="Times New Roman"/>
              </a:rPr>
              <a:t/>
            </a:r>
            <a:br>
              <a:rPr lang="ru-RU" b="1" dirty="0" smtClean="0">
                <a:effectLst/>
                <a:latin typeface="Times New Roman"/>
                <a:ea typeface="Times New Roman"/>
                <a:cs typeface="Times New Roman"/>
              </a:rPr>
            </a:br>
            <a:r>
              <a:rPr lang="en-US" b="1" dirty="0" smtClean="0">
                <a:effectLst/>
                <a:latin typeface="Times New Roman"/>
                <a:ea typeface="Times New Roman"/>
                <a:cs typeface="Times New Roman"/>
              </a:rPr>
              <a:t>The </a:t>
            </a:r>
            <a:r>
              <a:rPr lang="en-US" b="1" dirty="0">
                <a:effectLst/>
                <a:latin typeface="Times New Roman"/>
                <a:ea typeface="Times New Roman"/>
                <a:cs typeface="Times New Roman"/>
              </a:rPr>
              <a:t>sixth contest: “</a:t>
            </a:r>
            <a:r>
              <a:rPr lang="en-US" b="1" dirty="0">
                <a:solidFill>
                  <a:srgbClr val="000000"/>
                </a:solidFill>
                <a:effectLst/>
                <a:latin typeface="Times New Roman"/>
                <a:ea typeface="Times New Roman"/>
                <a:cs typeface="Times New Roman"/>
              </a:rPr>
              <a:t>Short Names</a:t>
            </a:r>
            <a:r>
              <a:rPr lang="en-US" b="1" dirty="0" smtClean="0">
                <a:effectLst/>
                <a:latin typeface="Times New Roman"/>
                <a:ea typeface="Times New Roman"/>
                <a:cs typeface="Times New Roman"/>
              </a:rPr>
              <a:t>”</a:t>
            </a:r>
            <a:r>
              <a:rPr lang="ru-RU" dirty="0" smtClean="0"/>
              <a:t/>
            </a:r>
            <a:br>
              <a:rPr lang="ru-RU" dirty="0" smtClean="0"/>
            </a:b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951351677"/>
              </p:ext>
            </p:extLst>
          </p:nvPr>
        </p:nvGraphicFramePr>
        <p:xfrm>
          <a:off x="304800" y="1844825"/>
          <a:ext cx="3331096" cy="3154680"/>
        </p:xfrm>
        <a:graphic>
          <a:graphicData uri="http://schemas.openxmlformats.org/drawingml/2006/table">
            <a:tbl>
              <a:tblPr firstRow="1" firstCol="1" bandRow="1"/>
              <a:tblGrid>
                <a:gridCol w="1675798"/>
                <a:gridCol w="1655298"/>
              </a:tblGrid>
              <a:tr h="3076458">
                <a:tc>
                  <a:txBody>
                    <a:bodyPr/>
                    <a:lstStyle/>
                    <a:p>
                      <a:pPr marL="47625" marR="47625">
                        <a:lnSpc>
                          <a:spcPct val="115000"/>
                        </a:lnSpc>
                        <a:spcAft>
                          <a:spcPts val="0"/>
                        </a:spcAft>
                      </a:pPr>
                      <a:r>
                        <a:rPr lang="en-US" sz="2000">
                          <a:solidFill>
                            <a:srgbClr val="601802"/>
                          </a:solidFill>
                          <a:effectLst/>
                          <a:latin typeface="Times New Roman"/>
                          <a:ea typeface="Times New Roman"/>
                          <a:cs typeface="Times New Roman"/>
                        </a:rPr>
                        <a:t>1.     Elizabeth</a:t>
                      </a:r>
                      <a:endParaRPr lang="ru-RU" sz="2000">
                        <a:effectLst/>
                        <a:latin typeface="Calibri"/>
                        <a:ea typeface="Calibri"/>
                        <a:cs typeface="Times New Roman"/>
                      </a:endParaRPr>
                    </a:p>
                    <a:p>
                      <a:pPr marL="47625" marR="47625">
                        <a:lnSpc>
                          <a:spcPct val="115000"/>
                        </a:lnSpc>
                        <a:spcAft>
                          <a:spcPts val="0"/>
                        </a:spcAft>
                      </a:pPr>
                      <a:r>
                        <a:rPr lang="en-US" sz="2000">
                          <a:solidFill>
                            <a:srgbClr val="601802"/>
                          </a:solidFill>
                          <a:effectLst/>
                          <a:latin typeface="Times New Roman"/>
                          <a:ea typeface="Times New Roman"/>
                          <a:cs typeface="Times New Roman"/>
                        </a:rPr>
                        <a:t>2.     Thomas</a:t>
                      </a:r>
                      <a:endParaRPr lang="ru-RU" sz="2000">
                        <a:effectLst/>
                        <a:latin typeface="Calibri"/>
                        <a:ea typeface="Calibri"/>
                        <a:cs typeface="Times New Roman"/>
                      </a:endParaRPr>
                    </a:p>
                    <a:p>
                      <a:pPr marL="47625" marR="47625">
                        <a:lnSpc>
                          <a:spcPct val="115000"/>
                        </a:lnSpc>
                        <a:spcAft>
                          <a:spcPts val="0"/>
                        </a:spcAft>
                      </a:pPr>
                      <a:r>
                        <a:rPr lang="en-US" sz="2000">
                          <a:solidFill>
                            <a:srgbClr val="601802"/>
                          </a:solidFill>
                          <a:effectLst/>
                          <a:latin typeface="Times New Roman"/>
                          <a:ea typeface="Times New Roman"/>
                          <a:cs typeface="Times New Roman"/>
                        </a:rPr>
                        <a:t>3.     William</a:t>
                      </a:r>
                      <a:endParaRPr lang="ru-RU" sz="2000">
                        <a:effectLst/>
                        <a:latin typeface="Calibri"/>
                        <a:ea typeface="Calibri"/>
                        <a:cs typeface="Times New Roman"/>
                      </a:endParaRPr>
                    </a:p>
                    <a:p>
                      <a:pPr marL="47625" marR="47625">
                        <a:lnSpc>
                          <a:spcPct val="115000"/>
                        </a:lnSpc>
                        <a:spcAft>
                          <a:spcPts val="0"/>
                        </a:spcAft>
                      </a:pPr>
                      <a:r>
                        <a:rPr lang="en-US" sz="2000">
                          <a:solidFill>
                            <a:srgbClr val="601802"/>
                          </a:solidFill>
                          <a:effectLst/>
                          <a:latin typeface="Times New Roman"/>
                          <a:ea typeface="Times New Roman"/>
                          <a:cs typeface="Times New Roman"/>
                        </a:rPr>
                        <a:t>4.     Susan</a:t>
                      </a:r>
                      <a:endParaRPr lang="ru-RU" sz="2000">
                        <a:effectLst/>
                        <a:latin typeface="Calibri"/>
                        <a:ea typeface="Calibri"/>
                        <a:cs typeface="Times New Roman"/>
                      </a:endParaRPr>
                    </a:p>
                    <a:p>
                      <a:pPr marL="47625" marR="47625">
                        <a:lnSpc>
                          <a:spcPct val="115000"/>
                        </a:lnSpc>
                        <a:spcAft>
                          <a:spcPts val="0"/>
                        </a:spcAft>
                      </a:pPr>
                      <a:r>
                        <a:rPr lang="en-US" sz="2000">
                          <a:solidFill>
                            <a:srgbClr val="601802"/>
                          </a:solidFill>
                          <a:effectLst/>
                          <a:latin typeface="Times New Roman"/>
                          <a:ea typeface="Times New Roman"/>
                          <a:cs typeface="Times New Roman"/>
                        </a:rPr>
                        <a:t>5.     Michael</a:t>
                      </a:r>
                      <a:endParaRPr lang="ru-RU" sz="2000">
                        <a:effectLst/>
                        <a:latin typeface="Calibri"/>
                        <a:ea typeface="Calibri"/>
                        <a:cs typeface="Times New Roman"/>
                      </a:endParaRPr>
                    </a:p>
                    <a:p>
                      <a:pPr marL="47625" marR="47625">
                        <a:lnSpc>
                          <a:spcPct val="115000"/>
                        </a:lnSpc>
                        <a:spcAft>
                          <a:spcPts val="0"/>
                        </a:spcAft>
                      </a:pPr>
                      <a:r>
                        <a:rPr lang="en-US" sz="2000">
                          <a:solidFill>
                            <a:srgbClr val="601802"/>
                          </a:solidFill>
                          <a:effectLst/>
                          <a:latin typeface="Times New Roman"/>
                          <a:ea typeface="Times New Roman"/>
                          <a:cs typeface="Times New Roman"/>
                        </a:rPr>
                        <a:t>6.     </a:t>
                      </a:r>
                      <a:r>
                        <a:rPr lang="ru-RU" sz="2000">
                          <a:solidFill>
                            <a:srgbClr val="601802"/>
                          </a:solidFill>
                          <a:effectLst/>
                          <a:latin typeface="Times New Roman"/>
                          <a:ea typeface="Times New Roman"/>
                          <a:cs typeface="Times New Roman"/>
                        </a:rPr>
                        <a:t>Robert</a:t>
                      </a:r>
                      <a:endParaRPr lang="ru-RU" sz="2000">
                        <a:effectLst/>
                        <a:latin typeface="Calibri"/>
                        <a:ea typeface="Calibri"/>
                        <a:cs typeface="Times New Roman"/>
                      </a:endParaRPr>
                    </a:p>
                    <a:p>
                      <a:pPr marL="47625" marR="47625">
                        <a:lnSpc>
                          <a:spcPct val="115000"/>
                        </a:lnSpc>
                        <a:spcAft>
                          <a:spcPts val="0"/>
                        </a:spcAft>
                      </a:pPr>
                      <a:r>
                        <a:rPr lang="ru-RU" sz="2000">
                          <a:solidFill>
                            <a:srgbClr val="601802"/>
                          </a:solidFill>
                          <a:effectLst/>
                          <a:latin typeface="Times New Roman"/>
                          <a:ea typeface="Times New Roman"/>
                          <a:cs typeface="Times New Roman"/>
                        </a:rPr>
                        <a:t>7.     Patricia</a:t>
                      </a:r>
                      <a:endParaRPr lang="ru-RU" sz="2000">
                        <a:effectLst/>
                        <a:latin typeface="Calibri"/>
                        <a:ea typeface="Calibri"/>
                        <a:cs typeface="Times New Roman"/>
                      </a:endParaRPr>
                    </a:p>
                    <a:p>
                      <a:pPr marL="47625" marR="47625">
                        <a:lnSpc>
                          <a:spcPct val="115000"/>
                        </a:lnSpc>
                        <a:spcAft>
                          <a:spcPts val="0"/>
                        </a:spcAft>
                      </a:pPr>
                      <a:r>
                        <a:rPr lang="ru-RU" sz="2000">
                          <a:solidFill>
                            <a:srgbClr val="601802"/>
                          </a:solidFill>
                          <a:effectLst/>
                          <a:latin typeface="Times New Roman"/>
                          <a:ea typeface="Times New Roman"/>
                          <a:cs typeface="Times New Roman"/>
                        </a:rPr>
                        <a:t>8.     Anthony</a:t>
                      </a:r>
                      <a:endParaRPr lang="ru-RU" sz="2000">
                        <a:effectLst/>
                        <a:latin typeface="Calibri"/>
                        <a:ea typeface="Calibri"/>
                        <a:cs typeface="Times New Roman"/>
                      </a:endParaRPr>
                    </a:p>
                    <a:p>
                      <a:pPr marL="47625" marR="47625">
                        <a:lnSpc>
                          <a:spcPct val="115000"/>
                        </a:lnSpc>
                        <a:spcAft>
                          <a:spcPts val="0"/>
                        </a:spcAft>
                      </a:pPr>
                      <a:r>
                        <a:rPr lang="ru-RU" sz="2000">
                          <a:solidFill>
                            <a:srgbClr val="601802"/>
                          </a:solidFill>
                          <a:effectLst/>
                          <a:latin typeface="Times New Roman"/>
                          <a:ea typeface="Times New Roman"/>
                          <a:cs typeface="Times New Roman"/>
                        </a:rPr>
                        <a:t>9.     Pamela</a:t>
                      </a:r>
                      <a:endParaRPr lang="ru-RU" sz="2000">
                        <a:effectLst/>
                        <a:latin typeface="Calibri"/>
                        <a:ea typeface="Calibri"/>
                        <a:cs typeface="Times New Roman"/>
                      </a:endParaRPr>
                    </a:p>
                  </a:txBody>
                  <a:tcPr marL="0" marR="0" marT="0" marB="0" anchor="ctr">
                    <a:lnL w="12700" cap="flat" cmpd="sng" algn="ctr">
                      <a:solidFill>
                        <a:srgbClr val="601802"/>
                      </a:solidFill>
                      <a:prstDash val="solid"/>
                      <a:round/>
                      <a:headEnd type="none" w="med" len="med"/>
                      <a:tailEnd type="none" w="med" len="med"/>
                    </a:lnL>
                    <a:lnR w="12700" cap="flat" cmpd="sng" algn="ctr">
                      <a:solidFill>
                        <a:srgbClr val="601802"/>
                      </a:solidFill>
                      <a:prstDash val="solid"/>
                      <a:round/>
                      <a:headEnd type="none" w="med" len="med"/>
                      <a:tailEnd type="none" w="med" len="med"/>
                    </a:lnR>
                    <a:lnT w="12700" cap="flat" cmpd="sng" algn="ctr">
                      <a:solidFill>
                        <a:srgbClr val="601802"/>
                      </a:solidFill>
                      <a:prstDash val="solid"/>
                      <a:round/>
                      <a:headEnd type="none" w="med" len="med"/>
                      <a:tailEnd type="none" w="med" len="med"/>
                    </a:lnT>
                    <a:lnB w="12700" cap="flat" cmpd="sng" algn="ctr">
                      <a:solidFill>
                        <a:srgbClr val="601802"/>
                      </a:solidFill>
                      <a:prstDash val="solid"/>
                      <a:round/>
                      <a:headEnd type="none" w="med" len="med"/>
                      <a:tailEnd type="none" w="med" len="med"/>
                    </a:lnB>
                    <a:solidFill>
                      <a:srgbClr val="FFFFFF"/>
                    </a:solidFill>
                  </a:tcPr>
                </a:tc>
                <a:tc>
                  <a:txBody>
                    <a:bodyPr/>
                    <a:lstStyle/>
                    <a:p>
                      <a:pPr marL="47625" marR="47625">
                        <a:lnSpc>
                          <a:spcPct val="115000"/>
                        </a:lnSpc>
                        <a:spcAft>
                          <a:spcPts val="0"/>
                        </a:spcAft>
                      </a:pPr>
                      <a:r>
                        <a:rPr lang="en-US" sz="2000" dirty="0">
                          <a:solidFill>
                            <a:srgbClr val="601802"/>
                          </a:solidFill>
                          <a:effectLst/>
                          <a:latin typeface="Times New Roman"/>
                          <a:ea typeface="Times New Roman"/>
                          <a:cs typeface="Times New Roman"/>
                        </a:rPr>
                        <a:t>a.     Mike</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b.     Bobby</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c.      Pat</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d.     Tony</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e.      Sue</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f.       Pam</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g.     Bill</a:t>
                      </a:r>
                      <a:endParaRPr lang="ru-RU" sz="2000" dirty="0">
                        <a:effectLst/>
                        <a:latin typeface="Calibri"/>
                        <a:ea typeface="Calibri"/>
                        <a:cs typeface="Times New Roman"/>
                      </a:endParaRPr>
                    </a:p>
                    <a:p>
                      <a:pPr marL="47625" marR="47625">
                        <a:lnSpc>
                          <a:spcPct val="115000"/>
                        </a:lnSpc>
                        <a:spcAft>
                          <a:spcPts val="0"/>
                        </a:spcAft>
                      </a:pPr>
                      <a:r>
                        <a:rPr lang="en-US" sz="2000" dirty="0">
                          <a:solidFill>
                            <a:srgbClr val="601802"/>
                          </a:solidFill>
                          <a:effectLst/>
                          <a:latin typeface="Times New Roman"/>
                          <a:ea typeface="Times New Roman"/>
                          <a:cs typeface="Times New Roman"/>
                        </a:rPr>
                        <a:t>h.     Tom</a:t>
                      </a:r>
                      <a:endParaRPr lang="ru-RU" sz="2000" dirty="0">
                        <a:effectLst/>
                        <a:latin typeface="Calibri"/>
                        <a:ea typeface="Calibri"/>
                        <a:cs typeface="Times New Roman"/>
                      </a:endParaRPr>
                    </a:p>
                    <a:p>
                      <a:pPr marL="47625" marR="47625">
                        <a:lnSpc>
                          <a:spcPct val="115000"/>
                        </a:lnSpc>
                        <a:spcAft>
                          <a:spcPts val="0"/>
                        </a:spcAft>
                      </a:pPr>
                      <a:r>
                        <a:rPr lang="en-US" sz="2000" dirty="0" err="1">
                          <a:solidFill>
                            <a:srgbClr val="601802"/>
                          </a:solidFill>
                          <a:effectLst/>
                          <a:latin typeface="Times New Roman"/>
                          <a:ea typeface="Times New Roman"/>
                          <a:cs typeface="Times New Roman"/>
                        </a:rPr>
                        <a:t>i</a:t>
                      </a:r>
                      <a:r>
                        <a:rPr lang="en-US" sz="2000" dirty="0">
                          <a:solidFill>
                            <a:srgbClr val="601802"/>
                          </a:solidFill>
                          <a:effectLst/>
                          <a:latin typeface="Times New Roman"/>
                          <a:ea typeface="Times New Roman"/>
                          <a:cs typeface="Times New Roman"/>
                        </a:rPr>
                        <a:t>.       Liz</a:t>
                      </a:r>
                      <a:endParaRPr lang="ru-RU" sz="2000" dirty="0">
                        <a:effectLst/>
                        <a:latin typeface="Calibri"/>
                        <a:ea typeface="Calibri"/>
                        <a:cs typeface="Times New Roman"/>
                      </a:endParaRPr>
                    </a:p>
                  </a:txBody>
                  <a:tcPr marL="0" marR="0" marT="0" marB="0" anchor="ctr">
                    <a:lnL w="12700" cap="flat" cmpd="sng" algn="ctr">
                      <a:solidFill>
                        <a:srgbClr val="601802"/>
                      </a:solidFill>
                      <a:prstDash val="solid"/>
                      <a:round/>
                      <a:headEnd type="none" w="med" len="med"/>
                      <a:tailEnd type="none" w="med" len="med"/>
                    </a:lnL>
                    <a:lnR w="12700" cap="flat" cmpd="sng" algn="ctr">
                      <a:solidFill>
                        <a:srgbClr val="601802"/>
                      </a:solidFill>
                      <a:prstDash val="solid"/>
                      <a:round/>
                      <a:headEnd type="none" w="med" len="med"/>
                      <a:tailEnd type="none" w="med" len="med"/>
                    </a:lnR>
                    <a:lnT w="12700" cap="flat" cmpd="sng" algn="ctr">
                      <a:solidFill>
                        <a:srgbClr val="601802"/>
                      </a:solidFill>
                      <a:prstDash val="solid"/>
                      <a:round/>
                      <a:headEnd type="none" w="med" len="med"/>
                      <a:tailEnd type="none" w="med" len="med"/>
                    </a:lnT>
                    <a:lnB w="12700" cap="flat" cmpd="sng" algn="ctr">
                      <a:solidFill>
                        <a:srgbClr val="601802"/>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870783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8E808"/>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1459632"/>
          </a:xfrm>
        </p:spPr>
        <p:txBody>
          <a:bodyPr>
            <a:normAutofit fontScale="90000"/>
          </a:bodyPr>
          <a:lstStyle/>
          <a:p>
            <a:pPr>
              <a:lnSpc>
                <a:spcPct val="115000"/>
              </a:lnSpc>
              <a:spcAft>
                <a:spcPts val="600"/>
              </a:spcAft>
            </a:pPr>
            <a:r>
              <a:rPr lang="ru-RU" dirty="0" smtClean="0"/>
              <a:t/>
            </a:r>
            <a:br>
              <a:rPr lang="ru-RU" dirty="0" smtClean="0"/>
            </a:br>
            <a:r>
              <a:rPr lang="en-US" dirty="0" smtClean="0"/>
              <a:t>  </a:t>
            </a:r>
            <a:r>
              <a:rPr lang="en-US" b="1" dirty="0">
                <a:effectLst/>
                <a:latin typeface="Times New Roman"/>
                <a:ea typeface="Times New Roman"/>
                <a:cs typeface="Times New Roman"/>
              </a:rPr>
              <a:t>The 7</a:t>
            </a:r>
            <a:r>
              <a:rPr lang="en-US" b="1" baseline="30000" dirty="0">
                <a:effectLst/>
                <a:latin typeface="Times New Roman"/>
                <a:ea typeface="Times New Roman"/>
                <a:cs typeface="Times New Roman"/>
              </a:rPr>
              <a:t>th</a:t>
            </a:r>
            <a:r>
              <a:rPr lang="en-US" b="1" dirty="0">
                <a:effectLst/>
                <a:latin typeface="Times New Roman"/>
                <a:ea typeface="Times New Roman"/>
                <a:cs typeface="Times New Roman"/>
              </a:rPr>
              <a:t> contest: “Cartoon and books characters”.</a:t>
            </a:r>
            <a:r>
              <a:rPr lang="ru-RU" sz="3200" dirty="0">
                <a:effectLst/>
                <a:latin typeface="Calibri"/>
                <a:ea typeface="Calibri"/>
                <a:cs typeface="Times New Roman"/>
              </a:rPr>
              <a:t/>
            </a:r>
            <a:br>
              <a:rPr lang="ru-RU" sz="3200" dirty="0">
                <a:effectLst/>
                <a:latin typeface="Calibri"/>
                <a:ea typeface="Calibri"/>
                <a:cs typeface="Times New Roman"/>
              </a:rPr>
            </a:b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304800" y="1772816"/>
            <a:ext cx="8686800" cy="5085184"/>
          </a:xfrm>
        </p:spPr>
        <p:txBody>
          <a:bodyPr>
            <a:normAutofit fontScale="47500" lnSpcReduction="20000"/>
          </a:bodyPr>
          <a:lstStyle/>
          <a:p>
            <a:pPr indent="190500" algn="just">
              <a:lnSpc>
                <a:spcPct val="115000"/>
              </a:lnSpc>
              <a:spcAft>
                <a:spcPts val="0"/>
              </a:spcAft>
            </a:pPr>
            <a:r>
              <a:rPr lang="ru-RU" dirty="0" smtClean="0">
                <a:solidFill>
                  <a:srgbClr val="000000"/>
                </a:solidFill>
                <a:latin typeface="Times New Roman"/>
                <a:ea typeface="Times New Roman"/>
                <a:cs typeface="Times New Roman"/>
              </a:rPr>
              <a:t>1. </a:t>
            </a:r>
            <a:r>
              <a:rPr lang="en-US" dirty="0" smtClean="0">
                <a:solidFill>
                  <a:srgbClr val="000000"/>
                </a:solidFill>
                <a:latin typeface="Times New Roman"/>
                <a:ea typeface="Times New Roman"/>
                <a:cs typeface="Times New Roman"/>
              </a:rPr>
              <a:t>This </a:t>
            </a:r>
            <a:r>
              <a:rPr lang="en-US" dirty="0">
                <a:solidFill>
                  <a:srgbClr val="000000"/>
                </a:solidFill>
                <a:latin typeface="Times New Roman"/>
                <a:ea typeface="Times New Roman"/>
                <a:cs typeface="Times New Roman"/>
              </a:rPr>
              <a:t>character is a funny bear. He is fat but very nice. He likes honey and doesn’t like bees. He enjoys to make up rhymes. He likes to visit his friends Rabbit and Piglet. </a:t>
            </a:r>
            <a:endParaRPr lang="ru-RU" sz="2800" dirty="0">
              <a:latin typeface="Calibri"/>
              <a:ea typeface="Calibri"/>
              <a:cs typeface="Times New Roman"/>
            </a:endParaRPr>
          </a:p>
          <a:p>
            <a:pPr marL="190500" algn="just">
              <a:lnSpc>
                <a:spcPct val="115000"/>
              </a:lnSpc>
              <a:spcAft>
                <a:spcPts val="0"/>
              </a:spcAft>
            </a:pPr>
            <a:r>
              <a:rPr lang="en-US" dirty="0">
                <a:solidFill>
                  <a:srgbClr val="000000"/>
                </a:solidFill>
                <a:latin typeface="Times New Roman"/>
                <a:ea typeface="Times New Roman"/>
                <a:cs typeface="Times New Roman"/>
              </a:rPr>
              <a:t>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2.       This is a very kind girl. She is very beautiful, much more beautiful than her stepmother. That’s why her stepmother sent her to the forest. But the girl found seven friends there. They were Seven dwarfs. They all lived very happily together.</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3.       This man is a character of English folk rhymes. He is very fat. He is always hungry. He can eat everything: bread and butter, cheese and meat, churches and people. He says that his stomach is never full.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4.       This funny mouse is a character of the American cartoon. This mouse was created by Walt Disney. The mouse is very clever, but he always has a lot of problems with a cat. He has to make many tricks to run away from this cat.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5.       This is a boy. He has no parents. His parents were magicians and the angry man killed them. This boy is very talented and clever. He studies at the magic school. He can do a lot of magic tricks. He has got a lot of friends. They help him to fight against angry men.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 </a:t>
            </a:r>
            <a:endParaRPr lang="ru-RU" sz="2800" dirty="0">
              <a:latin typeface="Calibri"/>
              <a:ea typeface="Calibri"/>
              <a:cs typeface="Times New Roman"/>
            </a:endParaRPr>
          </a:p>
          <a:p>
            <a:pPr indent="190500" algn="just">
              <a:lnSpc>
                <a:spcPct val="115000"/>
              </a:lnSpc>
              <a:spcAft>
                <a:spcPts val="0"/>
              </a:spcAft>
            </a:pPr>
            <a:r>
              <a:rPr lang="en-US" dirty="0">
                <a:solidFill>
                  <a:srgbClr val="000000"/>
                </a:solidFill>
                <a:latin typeface="Times New Roman"/>
                <a:ea typeface="Times New Roman"/>
                <a:cs typeface="Times New Roman"/>
              </a:rPr>
              <a:t>6.       She is a very kind and nice girl. She has got a father but she hasn’t got a mother. Her stepmother and her stepsisters are angry and greedy. This girl has got a godmother, a fairy. The fairy gives her a beautiful dress and crystal shoes to go to the ball. </a:t>
            </a:r>
            <a:r>
              <a:rPr lang="ru-RU" dirty="0" err="1">
                <a:solidFill>
                  <a:srgbClr val="000000"/>
                </a:solidFill>
                <a:latin typeface="Times New Roman"/>
                <a:ea typeface="Times New Roman"/>
                <a:cs typeface="Times New Roman"/>
              </a:rPr>
              <a:t>But</a:t>
            </a:r>
            <a:r>
              <a:rPr lang="ru-RU" dirty="0">
                <a:solidFill>
                  <a:srgbClr val="000000"/>
                </a:solidFill>
                <a:latin typeface="Times New Roman"/>
                <a:ea typeface="Times New Roman"/>
                <a:cs typeface="Times New Roman"/>
              </a:rPr>
              <a:t> </a:t>
            </a:r>
            <a:r>
              <a:rPr lang="ru-RU" dirty="0" err="1">
                <a:solidFill>
                  <a:srgbClr val="000000"/>
                </a:solidFill>
                <a:latin typeface="Times New Roman"/>
                <a:ea typeface="Times New Roman"/>
                <a:cs typeface="Times New Roman"/>
              </a:rPr>
              <a:t>the</a:t>
            </a:r>
            <a:r>
              <a:rPr lang="ru-RU" dirty="0">
                <a:solidFill>
                  <a:srgbClr val="000000"/>
                </a:solidFill>
                <a:latin typeface="Times New Roman"/>
                <a:ea typeface="Times New Roman"/>
                <a:cs typeface="Times New Roman"/>
              </a:rPr>
              <a:t> </a:t>
            </a:r>
            <a:r>
              <a:rPr lang="ru-RU" dirty="0" err="1">
                <a:solidFill>
                  <a:srgbClr val="000000"/>
                </a:solidFill>
                <a:latin typeface="Times New Roman"/>
                <a:ea typeface="Times New Roman"/>
                <a:cs typeface="Times New Roman"/>
              </a:rPr>
              <a:t>girl</a:t>
            </a:r>
            <a:r>
              <a:rPr lang="ru-RU" dirty="0">
                <a:solidFill>
                  <a:srgbClr val="000000"/>
                </a:solidFill>
                <a:latin typeface="Times New Roman"/>
                <a:ea typeface="Times New Roman"/>
                <a:cs typeface="Times New Roman"/>
              </a:rPr>
              <a:t> </a:t>
            </a:r>
            <a:r>
              <a:rPr lang="ru-RU" dirty="0" err="1">
                <a:solidFill>
                  <a:srgbClr val="000000"/>
                </a:solidFill>
                <a:latin typeface="Times New Roman"/>
                <a:ea typeface="Times New Roman"/>
                <a:cs typeface="Times New Roman"/>
              </a:rPr>
              <a:t>loses</a:t>
            </a:r>
            <a:r>
              <a:rPr lang="ru-RU" dirty="0">
                <a:solidFill>
                  <a:srgbClr val="000000"/>
                </a:solidFill>
                <a:latin typeface="Times New Roman"/>
                <a:ea typeface="Times New Roman"/>
                <a:cs typeface="Times New Roman"/>
              </a:rPr>
              <a:t> </a:t>
            </a:r>
            <a:r>
              <a:rPr lang="ru-RU" dirty="0" err="1">
                <a:solidFill>
                  <a:srgbClr val="000000"/>
                </a:solidFill>
                <a:latin typeface="Times New Roman"/>
                <a:ea typeface="Times New Roman"/>
                <a:cs typeface="Times New Roman"/>
              </a:rPr>
              <a:t>one</a:t>
            </a:r>
            <a:r>
              <a:rPr lang="ru-RU" dirty="0">
                <a:solidFill>
                  <a:srgbClr val="000000"/>
                </a:solidFill>
                <a:latin typeface="Times New Roman"/>
                <a:ea typeface="Times New Roman"/>
                <a:cs typeface="Times New Roman"/>
              </a:rPr>
              <a:t> </a:t>
            </a:r>
            <a:r>
              <a:rPr lang="ru-RU" dirty="0" err="1">
                <a:solidFill>
                  <a:srgbClr val="000000"/>
                </a:solidFill>
                <a:latin typeface="Times New Roman"/>
                <a:ea typeface="Times New Roman"/>
                <a:cs typeface="Times New Roman"/>
              </a:rPr>
              <a:t>shoe</a:t>
            </a:r>
            <a:r>
              <a:rPr lang="ru-RU" dirty="0">
                <a:solidFill>
                  <a:srgbClr val="000000"/>
                </a:solidFill>
                <a:latin typeface="Times New Roman"/>
                <a:ea typeface="Times New Roman"/>
                <a:cs typeface="Times New Roman"/>
              </a:rPr>
              <a:t>.</a:t>
            </a:r>
            <a:endParaRPr lang="ru-RU" sz="2800" dirty="0">
              <a:effectLst/>
              <a:latin typeface="Calibri"/>
              <a:ea typeface="Calibri"/>
              <a:cs typeface="Times New Roman"/>
            </a:endParaRPr>
          </a:p>
        </p:txBody>
      </p:sp>
      <p:pic>
        <p:nvPicPr>
          <p:cNvPr id="10242" name="Picture 2" descr="C:\Users\пк\Desktop\34.jpg"/>
          <p:cNvPicPr>
            <a:picLocks noChangeAspect="1" noChangeArrowheads="1"/>
          </p:cNvPicPr>
          <p:nvPr/>
        </p:nvPicPr>
        <p:blipFill>
          <a:blip r:embed="rId2" cstate="print"/>
          <a:srcRect/>
          <a:stretch>
            <a:fillRect/>
          </a:stretch>
        </p:blipFill>
        <p:spPr bwMode="auto">
          <a:xfrm>
            <a:off x="7452320" y="404664"/>
            <a:ext cx="1495053" cy="1495053"/>
          </a:xfrm>
          <a:prstGeom prst="rect">
            <a:avLst/>
          </a:prstGeom>
          <a:noFill/>
        </p:spPr>
      </p:pic>
    </p:spTree>
    <p:extLst>
      <p:ext uri="{BB962C8B-B14F-4D97-AF65-F5344CB8AC3E}">
        <p14:creationId xmlns:p14="http://schemas.microsoft.com/office/powerpoint/2010/main" val="29163146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122" name="Picture 2" descr="C:\Users\пк\Desktop\5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6669296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285728"/>
            <a:ext cx="8229600" cy="6357982"/>
          </a:xfrm>
        </p:spPr>
        <p:txBody>
          <a:bodyPr>
            <a:normAutofit lnSpcReduction="10000"/>
          </a:bodyPr>
          <a:lstStyle/>
          <a:p>
            <a:pPr>
              <a:buNone/>
            </a:pPr>
            <a:r>
              <a:rPr lang="ru-RU" dirty="0" smtClean="0"/>
              <a:t>    </a:t>
            </a:r>
            <a:r>
              <a:rPr lang="en-US" b="1" dirty="0" smtClean="0">
                <a:solidFill>
                  <a:schemeClr val="tx1">
                    <a:lumMod val="75000"/>
                    <a:lumOff val="25000"/>
                  </a:schemeClr>
                </a:solidFill>
                <a:latin typeface="Comic Sans MS" pitchFamily="66" charset="0"/>
              </a:rPr>
              <a:t>Do you live in London?</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like it here?</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eat fish and chips?</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watch TV?</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drive on the right side?</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have a car?</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go to Oxford?</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learn computers?</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dance and sing?</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know Prince Charles?</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know the Queen?</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like the </a:t>
            </a:r>
            <a:r>
              <a:rPr lang="en-US" b="1" dirty="0" err="1" smtClean="0">
                <a:solidFill>
                  <a:schemeClr val="tx1">
                    <a:lumMod val="75000"/>
                    <a:lumOff val="25000"/>
                  </a:schemeClr>
                </a:solidFill>
                <a:latin typeface="Comic Sans MS" pitchFamily="66" charset="0"/>
              </a:rPr>
              <a:t>Baetles</a:t>
            </a:r>
            <a:r>
              <a:rPr lang="en-US" b="1" dirty="0" smtClean="0">
                <a:solidFill>
                  <a:schemeClr val="tx1">
                    <a:lumMod val="75000"/>
                    <a:lumOff val="25000"/>
                  </a:schemeClr>
                </a:solidFill>
                <a:latin typeface="Comic Sans MS" pitchFamily="66" charset="0"/>
              </a:rPr>
              <a:t>?</a:t>
            </a:r>
            <a:br>
              <a:rPr lang="en-US" b="1" dirty="0" smtClean="0">
                <a:solidFill>
                  <a:schemeClr val="tx1">
                    <a:lumMod val="75000"/>
                    <a:lumOff val="25000"/>
                  </a:schemeClr>
                </a:solidFill>
                <a:latin typeface="Comic Sans MS" pitchFamily="66" charset="0"/>
              </a:rPr>
            </a:br>
            <a:r>
              <a:rPr lang="en-US" b="1" dirty="0" smtClean="0">
                <a:solidFill>
                  <a:schemeClr val="tx1">
                    <a:lumMod val="75000"/>
                    <a:lumOff val="25000"/>
                  </a:schemeClr>
                </a:solidFill>
                <a:latin typeface="Comic Sans MS" pitchFamily="66" charset="0"/>
              </a:rPr>
              <a:t>Do you </a:t>
            </a:r>
            <a:r>
              <a:rPr lang="en-US" b="1" dirty="0" err="1" smtClean="0">
                <a:solidFill>
                  <a:schemeClr val="tx1">
                    <a:lumMod val="75000"/>
                    <a:lumOff val="25000"/>
                  </a:schemeClr>
                </a:solidFill>
                <a:latin typeface="Comic Sans MS" pitchFamily="66" charset="0"/>
              </a:rPr>
              <a:t>pla</a:t>
            </a:r>
            <a:r>
              <a:rPr lang="ru-RU" b="1" dirty="0" err="1" smtClean="0">
                <a:solidFill>
                  <a:schemeClr val="tx1">
                    <a:lumMod val="75000"/>
                    <a:lumOff val="25000"/>
                  </a:schemeClr>
                </a:solidFill>
                <a:latin typeface="Comic Sans MS" pitchFamily="66" charset="0"/>
              </a:rPr>
              <a:t>y</a:t>
            </a:r>
            <a:r>
              <a:rPr lang="ru-RU" b="1" dirty="0" smtClean="0">
                <a:solidFill>
                  <a:schemeClr val="tx1">
                    <a:lumMod val="75000"/>
                    <a:lumOff val="25000"/>
                  </a:schemeClr>
                </a:solidFill>
                <a:latin typeface="Comic Sans MS" pitchFamily="66" charset="0"/>
              </a:rPr>
              <a:t> </a:t>
            </a:r>
            <a:r>
              <a:rPr lang="ru-RU" b="1" dirty="0" err="1" smtClean="0">
                <a:solidFill>
                  <a:schemeClr val="tx1">
                    <a:lumMod val="75000"/>
                    <a:lumOff val="25000"/>
                  </a:schemeClr>
                </a:solidFill>
                <a:latin typeface="Comic Sans MS" pitchFamily="66" charset="0"/>
              </a:rPr>
              <a:t>handball</a:t>
            </a:r>
            <a:r>
              <a:rPr lang="ru-RU" b="1" dirty="0" smtClean="0">
                <a:solidFill>
                  <a:schemeClr val="tx1">
                    <a:lumMod val="75000"/>
                    <a:lumOff val="25000"/>
                  </a:schemeClr>
                </a:solidFill>
                <a:latin typeface="Comic Sans MS" pitchFamily="66" charset="0"/>
              </a:rPr>
              <a:t>?</a:t>
            </a:r>
          </a:p>
          <a:p>
            <a:pPr>
              <a:buNone/>
            </a:pPr>
            <a:endParaRPr lang="ru-RU" dirty="0"/>
          </a:p>
        </p:txBody>
      </p:sp>
      <p:pic>
        <p:nvPicPr>
          <p:cNvPr id="4" name="Do You Live in London.mp3">
            <a:hlinkClick r:id="" action="ppaction://media"/>
          </p:cNvPr>
          <p:cNvPicPr>
            <a:picLocks noRot="1" noChangeAspect="1"/>
          </p:cNvPicPr>
          <p:nvPr>
            <a:audioFile r:link="rId1"/>
          </p:nvPr>
        </p:nvPicPr>
        <p:blipFill>
          <a:blip r:embed="rId3"/>
          <a:stretch>
            <a:fillRect/>
          </a:stretch>
        </p:blipFill>
        <p:spPr>
          <a:xfrm>
            <a:off x="8072462" y="6000768"/>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417"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title"/>
          </p:nvPr>
        </p:nvSpPr>
        <p:spPr/>
        <p:txBody>
          <a:bodyPr/>
          <a:lstStyle/>
          <a:p>
            <a:endParaRPr lang="ru-RU" smtClean="0"/>
          </a:p>
        </p:txBody>
      </p:sp>
      <p:sp>
        <p:nvSpPr>
          <p:cNvPr id="4" name="Прямоугольник 3"/>
          <p:cNvSpPr/>
          <p:nvPr/>
        </p:nvSpPr>
        <p:spPr>
          <a:xfrm>
            <a:off x="664652" y="2967335"/>
            <a:ext cx="7814704"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5400" b="1" dirty="0">
                <a:ln w="11430"/>
                <a:solidFill>
                  <a:srgbClr val="FF0000"/>
                </a:solidFill>
                <a:effectLst>
                  <a:outerShdw blurRad="80000" dist="40000" dir="5040000" algn="tl">
                    <a:srgbClr val="000000">
                      <a:alpha val="30000"/>
                    </a:srgbClr>
                  </a:outerShdw>
                </a:effectLst>
              </a:rPr>
              <a:t>CONGRATULATIONS!!!</a:t>
            </a:r>
            <a:endParaRPr lang="ru-RU" sz="5400" b="1" dirty="0">
              <a:ln w="11430"/>
              <a:solidFill>
                <a:srgbClr val="FF0000"/>
              </a:solidFill>
              <a:effectLst>
                <a:outerShdw blurRad="80000" dist="40000" dir="5040000" algn="tl">
                  <a:srgbClr val="000000">
                    <a:alpha val="30000"/>
                  </a:srgbClr>
                </a:outerShdw>
              </a:effectLst>
            </a:endParaRPr>
          </a:p>
        </p:txBody>
      </p:sp>
      <p:pic>
        <p:nvPicPr>
          <p:cNvPr id="45060" name="Picture 14" descr="http://up.3dlat.com/uploads/12956964879.gif"/>
          <p:cNvPicPr>
            <a:picLocks noChangeAspect="1" noChangeArrowheads="1" noCrop="1"/>
          </p:cNvPicPr>
          <p:nvPr/>
        </p:nvPicPr>
        <p:blipFill>
          <a:blip r:embed="rId3" cstate="print"/>
          <a:srcRect/>
          <a:stretch>
            <a:fillRect/>
          </a:stretch>
        </p:blipFill>
        <p:spPr bwMode="auto">
          <a:xfrm>
            <a:off x="395288" y="188913"/>
            <a:ext cx="2305050" cy="2765425"/>
          </a:xfrm>
          <a:prstGeom prst="rect">
            <a:avLst/>
          </a:prstGeom>
          <a:noFill/>
          <a:ln w="9525">
            <a:noFill/>
            <a:miter lim="800000"/>
            <a:headEnd/>
            <a:tailEnd/>
          </a:ln>
        </p:spPr>
      </p:pic>
      <p:pic>
        <p:nvPicPr>
          <p:cNvPr id="45061" name="Picture 16" descr="http://up.3dlat.com/uploads/12956964879.gif"/>
          <p:cNvPicPr>
            <a:picLocks noChangeAspect="1" noChangeArrowheads="1" noCrop="1"/>
          </p:cNvPicPr>
          <p:nvPr/>
        </p:nvPicPr>
        <p:blipFill>
          <a:blip r:embed="rId3" cstate="print"/>
          <a:srcRect/>
          <a:stretch>
            <a:fillRect/>
          </a:stretch>
        </p:blipFill>
        <p:spPr bwMode="auto">
          <a:xfrm>
            <a:off x="3924300" y="3357563"/>
            <a:ext cx="2176463" cy="2611437"/>
          </a:xfrm>
          <a:prstGeom prst="rect">
            <a:avLst/>
          </a:prstGeom>
          <a:noFill/>
          <a:ln w="9525">
            <a:noFill/>
            <a:miter lim="800000"/>
            <a:headEnd/>
            <a:tailEnd/>
          </a:ln>
        </p:spPr>
      </p:pic>
      <p:pic>
        <p:nvPicPr>
          <p:cNvPr id="45062" name="Picture 18" descr="http://up.3dlat.com/uploads/12956964879.gif"/>
          <p:cNvPicPr>
            <a:picLocks noChangeAspect="1" noChangeArrowheads="1" noCrop="1"/>
          </p:cNvPicPr>
          <p:nvPr/>
        </p:nvPicPr>
        <p:blipFill>
          <a:blip r:embed="rId3" cstate="print"/>
          <a:srcRect/>
          <a:stretch>
            <a:fillRect/>
          </a:stretch>
        </p:blipFill>
        <p:spPr bwMode="auto">
          <a:xfrm>
            <a:off x="2555875" y="3933825"/>
            <a:ext cx="1584325" cy="1900238"/>
          </a:xfrm>
          <a:prstGeom prst="rect">
            <a:avLst/>
          </a:prstGeom>
          <a:noFill/>
          <a:ln w="9525">
            <a:noFill/>
            <a:miter lim="800000"/>
            <a:headEnd/>
            <a:tailEnd/>
          </a:ln>
        </p:spPr>
      </p:pic>
      <p:pic>
        <p:nvPicPr>
          <p:cNvPr id="45063" name="Picture 20" descr="http://up.3dlat.com/uploads/12956964879.gif"/>
          <p:cNvPicPr>
            <a:picLocks noChangeAspect="1" noChangeArrowheads="1" noCrop="1"/>
          </p:cNvPicPr>
          <p:nvPr/>
        </p:nvPicPr>
        <p:blipFill>
          <a:blip r:embed="rId3" cstate="print"/>
          <a:srcRect/>
          <a:stretch>
            <a:fillRect/>
          </a:stretch>
        </p:blipFill>
        <p:spPr bwMode="auto">
          <a:xfrm>
            <a:off x="7667625" y="4005263"/>
            <a:ext cx="1741488" cy="2087562"/>
          </a:xfrm>
          <a:prstGeom prst="rect">
            <a:avLst/>
          </a:prstGeom>
          <a:noFill/>
          <a:ln w="9525">
            <a:noFill/>
            <a:miter lim="800000"/>
            <a:headEnd/>
            <a:tailEnd/>
          </a:ln>
        </p:spPr>
      </p:pic>
      <p:pic>
        <p:nvPicPr>
          <p:cNvPr id="45064" name="Picture 22" descr="http://up.3dlat.com/uploads/12956964879.gif"/>
          <p:cNvPicPr>
            <a:picLocks noChangeAspect="1" noChangeArrowheads="1" noCrop="1"/>
          </p:cNvPicPr>
          <p:nvPr/>
        </p:nvPicPr>
        <p:blipFill>
          <a:blip r:embed="rId3" cstate="print"/>
          <a:srcRect/>
          <a:stretch>
            <a:fillRect/>
          </a:stretch>
        </p:blipFill>
        <p:spPr bwMode="auto">
          <a:xfrm>
            <a:off x="3995738" y="692150"/>
            <a:ext cx="1681162" cy="2016125"/>
          </a:xfrm>
          <a:prstGeom prst="rect">
            <a:avLst/>
          </a:prstGeom>
          <a:noFill/>
          <a:ln w="9525">
            <a:noFill/>
            <a:miter lim="800000"/>
            <a:headEnd/>
            <a:tailEnd/>
          </a:ln>
        </p:spPr>
      </p:pic>
      <p:pic>
        <p:nvPicPr>
          <p:cNvPr id="45065" name="Picture 24" descr="http://up.3dlat.com/uploads/12956964879.gif"/>
          <p:cNvPicPr>
            <a:picLocks noChangeAspect="1" noChangeArrowheads="1" noCrop="1"/>
          </p:cNvPicPr>
          <p:nvPr/>
        </p:nvPicPr>
        <p:blipFill>
          <a:blip r:embed="rId3" cstate="print"/>
          <a:srcRect/>
          <a:stretch>
            <a:fillRect/>
          </a:stretch>
        </p:blipFill>
        <p:spPr bwMode="auto">
          <a:xfrm>
            <a:off x="539750" y="4508500"/>
            <a:ext cx="1800225" cy="2160588"/>
          </a:xfrm>
          <a:prstGeom prst="rect">
            <a:avLst/>
          </a:prstGeom>
          <a:noFill/>
          <a:ln w="9525">
            <a:noFill/>
            <a:miter lim="800000"/>
            <a:headEnd/>
            <a:tailEnd/>
          </a:ln>
        </p:spPr>
      </p:pic>
      <p:pic>
        <p:nvPicPr>
          <p:cNvPr id="45066" name="Picture 26" descr="http://up.3dlat.com/uploads/12956964879.gif"/>
          <p:cNvPicPr>
            <a:picLocks noChangeAspect="1" noChangeArrowheads="1" noCrop="1"/>
          </p:cNvPicPr>
          <p:nvPr/>
        </p:nvPicPr>
        <p:blipFill>
          <a:blip r:embed="rId3" cstate="print"/>
          <a:srcRect/>
          <a:stretch>
            <a:fillRect/>
          </a:stretch>
        </p:blipFill>
        <p:spPr bwMode="auto">
          <a:xfrm>
            <a:off x="7596188" y="0"/>
            <a:ext cx="1657350" cy="1989138"/>
          </a:xfrm>
          <a:prstGeom prst="rect">
            <a:avLst/>
          </a:prstGeom>
          <a:noFill/>
          <a:ln w="9525">
            <a:noFill/>
            <a:miter lim="800000"/>
            <a:headEnd/>
            <a:tailEnd/>
          </a:ln>
        </p:spPr>
      </p:pic>
      <p:pic>
        <p:nvPicPr>
          <p:cNvPr id="45067" name="Picture 28" descr="http://up.3dlat.com/uploads/12956964879.gif"/>
          <p:cNvPicPr>
            <a:picLocks noChangeAspect="1" noChangeArrowheads="1" noCrop="1"/>
          </p:cNvPicPr>
          <p:nvPr/>
        </p:nvPicPr>
        <p:blipFill>
          <a:blip r:embed="rId3" cstate="print"/>
          <a:srcRect/>
          <a:stretch>
            <a:fillRect/>
          </a:stretch>
        </p:blipFill>
        <p:spPr bwMode="auto">
          <a:xfrm>
            <a:off x="5795963" y="4724400"/>
            <a:ext cx="1778000" cy="2133600"/>
          </a:xfrm>
          <a:prstGeom prst="rect">
            <a:avLst/>
          </a:prstGeom>
          <a:noFill/>
          <a:ln w="9525">
            <a:noFill/>
            <a:miter lim="800000"/>
            <a:headEnd/>
            <a:tailEnd/>
          </a:ln>
        </p:spPr>
      </p:pic>
      <p:pic>
        <p:nvPicPr>
          <p:cNvPr id="45068" name="Picture 30" descr="http://up.3dlat.com/uploads/12956964879.gif"/>
          <p:cNvPicPr>
            <a:picLocks noChangeAspect="1" noChangeArrowheads="1" noCrop="1"/>
          </p:cNvPicPr>
          <p:nvPr/>
        </p:nvPicPr>
        <p:blipFill>
          <a:blip r:embed="rId3" cstate="print"/>
          <a:srcRect/>
          <a:stretch>
            <a:fillRect/>
          </a:stretch>
        </p:blipFill>
        <p:spPr bwMode="auto">
          <a:xfrm>
            <a:off x="2339975" y="5013325"/>
            <a:ext cx="2016125" cy="2419350"/>
          </a:xfrm>
          <a:prstGeom prst="rect">
            <a:avLst/>
          </a:prstGeom>
          <a:noFill/>
          <a:ln w="9525">
            <a:noFill/>
            <a:miter lim="800000"/>
            <a:headEnd/>
            <a:tailEnd/>
          </a:ln>
        </p:spPr>
      </p:pic>
      <p:pic>
        <p:nvPicPr>
          <p:cNvPr id="45069" name="Picture 32" descr="http://up.3dlat.com/uploads/12956964879.gif"/>
          <p:cNvPicPr>
            <a:picLocks noChangeAspect="1" noChangeArrowheads="1" noCrop="1"/>
          </p:cNvPicPr>
          <p:nvPr/>
        </p:nvPicPr>
        <p:blipFill>
          <a:blip r:embed="rId3" cstate="print"/>
          <a:srcRect/>
          <a:stretch>
            <a:fillRect/>
          </a:stretch>
        </p:blipFill>
        <p:spPr bwMode="auto">
          <a:xfrm>
            <a:off x="5508625" y="620713"/>
            <a:ext cx="1727200" cy="2073275"/>
          </a:xfrm>
          <a:prstGeom prst="rect">
            <a:avLst/>
          </a:prstGeom>
          <a:noFill/>
          <a:ln w="9525">
            <a:noFill/>
            <a:miter lim="800000"/>
            <a:headEnd/>
            <a:tailEnd/>
          </a:ln>
        </p:spPr>
      </p:pic>
      <p:pic>
        <p:nvPicPr>
          <p:cNvPr id="45070" name="Picture 34" descr="http://up.3dlat.com/uploads/12956964879.gif"/>
          <p:cNvPicPr>
            <a:picLocks noChangeAspect="1" noChangeArrowheads="1" noCrop="1"/>
          </p:cNvPicPr>
          <p:nvPr/>
        </p:nvPicPr>
        <p:blipFill>
          <a:blip r:embed="rId3" cstate="print"/>
          <a:srcRect/>
          <a:stretch>
            <a:fillRect/>
          </a:stretch>
        </p:blipFill>
        <p:spPr bwMode="auto">
          <a:xfrm>
            <a:off x="2700338" y="1341438"/>
            <a:ext cx="1800225" cy="2159000"/>
          </a:xfrm>
          <a:prstGeom prst="rect">
            <a:avLst/>
          </a:prstGeom>
          <a:noFill/>
          <a:ln w="9525">
            <a:noFill/>
            <a:miter lim="800000"/>
            <a:headEnd/>
            <a:tailEnd/>
          </a:ln>
        </p:spPr>
      </p:pic>
      <p:pic>
        <p:nvPicPr>
          <p:cNvPr id="16" name="j021146.wav">
            <a:hlinkClick r:id="" action="ppaction://media"/>
          </p:cNvPr>
          <p:cNvPicPr>
            <a:picLocks noGrp="1" noRot="1" noChangeAspect="1"/>
          </p:cNvPicPr>
          <p:nvPr>
            <p:ph idx="1"/>
            <a:wavAudioFile r:embed="rId1" name="j0214098.wav"/>
          </p:nvPr>
        </p:nvPicPr>
        <p:blipFill>
          <a:blip r:embed="rId4" cstate="print"/>
          <a:srcRect/>
          <a:stretch>
            <a:fillRect/>
          </a:stretch>
        </p:blipFill>
        <p:spPr>
          <a:xfrm>
            <a:off x="8675688" y="6553200"/>
            <a:ext cx="304800" cy="304800"/>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745"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p:txBody>
          <a:bodyPr/>
          <a:lstStyle/>
          <a:p>
            <a:pPr algn="ctr"/>
            <a:r>
              <a:rPr lang="en-US" altLang="ru-RU" sz="3200" i="1" dirty="0">
                <a:solidFill>
                  <a:srgbClr val="FF3300"/>
                </a:solidFill>
                <a:latin typeface="Tahoma" pitchFamily="34" charset="0"/>
              </a:rPr>
              <a:t>We are going to travel to English.</a:t>
            </a:r>
            <a:br>
              <a:rPr lang="en-US" altLang="ru-RU" sz="3200" i="1" dirty="0">
                <a:solidFill>
                  <a:srgbClr val="FF3300"/>
                </a:solidFill>
                <a:latin typeface="Tahoma" pitchFamily="34" charset="0"/>
              </a:rPr>
            </a:br>
            <a:r>
              <a:rPr lang="en-US" altLang="ru-RU" sz="3200" i="1" dirty="0">
                <a:solidFill>
                  <a:srgbClr val="FF3300"/>
                </a:solidFill>
                <a:latin typeface="Tahoma" pitchFamily="34" charset="0"/>
              </a:rPr>
              <a:t>Good voyage!</a:t>
            </a:r>
            <a:endParaRPr lang="ru-RU" altLang="ru-RU" sz="3200" i="1" dirty="0">
              <a:solidFill>
                <a:srgbClr val="FF3300"/>
              </a:solidFill>
              <a:latin typeface="Tahoma" pitchFamily="34" charset="0"/>
            </a:endParaRPr>
          </a:p>
        </p:txBody>
      </p:sp>
      <p:pic>
        <p:nvPicPr>
          <p:cNvPr id="14341" name="Picture 5" descr="Скорый поезд. Деревянный конструктор (62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46038"/>
            <a:ext cx="3905250"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4343" name="Picture 7" descr="Скорый поезд. Деревянный конструктор (62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75" y="2533650"/>
            <a:ext cx="3905250"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4345" name="Picture 9" descr="Мягкий поезд с двумя вагонами и пассажирами (4538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75" y="2486025"/>
            <a:ext cx="390525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Мягкий поезд с двумя вагонами и пассажирами (4538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46038"/>
            <a:ext cx="390525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4350" name="Picture 14" descr="ЛЭМ 1012 Игрушка Поезд / вкладыши / Тремол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3059113"/>
            <a:ext cx="7092950" cy="3798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0510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7" name="Picture 7" descr="i?id=86122055&amp;tov=3">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4630738"/>
            <a:ext cx="4381500" cy="2227262"/>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lon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600" y="0"/>
            <a:ext cx="3708400"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9" descr="Нажми для увеличения. / Биг-Бен">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3663" y="3257550"/>
            <a:ext cx="270033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0" descr="lon0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132138"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1" descr="MCj0430331000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4900" y="2349500"/>
            <a:ext cx="2511425" cy="215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6666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en-US" b="1" dirty="0" smtClean="0"/>
              <a:t>Rules </a:t>
            </a:r>
            <a:r>
              <a:rPr lang="en-US" b="1" dirty="0"/>
              <a:t>Explanation</a:t>
            </a:r>
            <a:r>
              <a:rPr lang="ru-RU" dirty="0"/>
              <a:t/>
            </a:r>
            <a:br>
              <a:rPr lang="ru-RU" dirty="0"/>
            </a:br>
            <a:endParaRPr lang="ru-RU" dirty="0"/>
          </a:p>
        </p:txBody>
      </p:sp>
      <p:sp>
        <p:nvSpPr>
          <p:cNvPr id="3" name="Содержимое 2"/>
          <p:cNvSpPr>
            <a:spLocks noGrp="1"/>
          </p:cNvSpPr>
          <p:nvPr>
            <p:ph idx="1"/>
          </p:nvPr>
        </p:nvSpPr>
        <p:spPr/>
        <p:txBody>
          <a:bodyPr>
            <a:normAutofit lnSpcReduction="10000"/>
          </a:bodyPr>
          <a:lstStyle/>
          <a:p>
            <a:pPr marL="0" lvl="0" indent="0">
              <a:buNone/>
            </a:pPr>
            <a:r>
              <a:rPr lang="ru-RU" sz="3600" dirty="0" smtClean="0"/>
              <a:t>1) </a:t>
            </a:r>
            <a:r>
              <a:rPr lang="en-US" sz="3600" dirty="0" smtClean="0"/>
              <a:t>Introduction </a:t>
            </a:r>
            <a:r>
              <a:rPr lang="en-US" sz="3600" dirty="0"/>
              <a:t>of your country.</a:t>
            </a:r>
            <a:endParaRPr lang="ru-RU" sz="3600" dirty="0"/>
          </a:p>
          <a:p>
            <a:pPr marL="0" lvl="0" indent="0">
              <a:buNone/>
            </a:pPr>
            <a:r>
              <a:rPr lang="ru-RU" sz="3600" dirty="0" smtClean="0"/>
              <a:t>2) </a:t>
            </a:r>
            <a:r>
              <a:rPr lang="en-US" sz="3600" dirty="0" smtClean="0"/>
              <a:t>Warming-up</a:t>
            </a:r>
            <a:r>
              <a:rPr lang="en-US" sz="3600" dirty="0"/>
              <a:t>.</a:t>
            </a:r>
            <a:endParaRPr lang="ru-RU" sz="3600" dirty="0"/>
          </a:p>
          <a:p>
            <a:pPr marL="0" lvl="0" indent="0">
              <a:buNone/>
            </a:pPr>
            <a:r>
              <a:rPr lang="ru-RU" sz="3600" dirty="0" smtClean="0"/>
              <a:t>3) </a:t>
            </a:r>
            <a:r>
              <a:rPr lang="en-US" sz="3600" dirty="0" smtClean="0"/>
              <a:t>The </a:t>
            </a:r>
            <a:r>
              <a:rPr lang="en-US" sz="3600" dirty="0"/>
              <a:t>ABC game.</a:t>
            </a:r>
            <a:endParaRPr lang="ru-RU" sz="3600" dirty="0"/>
          </a:p>
          <a:p>
            <a:pPr marL="0" lvl="0" indent="0">
              <a:buNone/>
            </a:pPr>
            <a:r>
              <a:rPr lang="ru-RU" sz="3600" dirty="0" smtClean="0"/>
              <a:t>4) </a:t>
            </a:r>
            <a:r>
              <a:rPr lang="en-US" sz="3600" dirty="0" smtClean="0"/>
              <a:t>Do </a:t>
            </a:r>
            <a:r>
              <a:rPr lang="en-US" sz="3600" dirty="0"/>
              <a:t>the sums.</a:t>
            </a:r>
            <a:endParaRPr lang="ru-RU" sz="3600" dirty="0"/>
          </a:p>
          <a:p>
            <a:pPr marL="0" lvl="0" indent="0">
              <a:buNone/>
            </a:pPr>
            <a:r>
              <a:rPr lang="ru-RU" sz="3600" dirty="0" smtClean="0"/>
              <a:t>5) </a:t>
            </a:r>
            <a:r>
              <a:rPr lang="en-US" sz="3600" dirty="0" smtClean="0"/>
              <a:t>Chain</a:t>
            </a:r>
            <a:r>
              <a:rPr lang="en-US" sz="3600" dirty="0"/>
              <a:t>.</a:t>
            </a:r>
            <a:endParaRPr lang="ru-RU" sz="3600" dirty="0"/>
          </a:p>
          <a:p>
            <a:pPr marL="0" lvl="0" indent="0">
              <a:buNone/>
            </a:pPr>
            <a:r>
              <a:rPr lang="ru-RU" sz="3600" dirty="0" smtClean="0"/>
              <a:t>6) </a:t>
            </a:r>
            <a:r>
              <a:rPr lang="en-US" sz="3600" dirty="0" smtClean="0"/>
              <a:t>Short </a:t>
            </a:r>
            <a:r>
              <a:rPr lang="en-US" sz="3600" dirty="0"/>
              <a:t>Names.</a:t>
            </a:r>
            <a:endParaRPr lang="ru-RU" sz="3600" dirty="0"/>
          </a:p>
          <a:p>
            <a:pPr marL="0" lvl="0" indent="0">
              <a:buNone/>
            </a:pPr>
            <a:r>
              <a:rPr lang="ru-RU" sz="3600" dirty="0" smtClean="0"/>
              <a:t>7) </a:t>
            </a:r>
            <a:r>
              <a:rPr lang="en-US" sz="3600" dirty="0" smtClean="0"/>
              <a:t>Cartoon </a:t>
            </a:r>
            <a:r>
              <a:rPr lang="en-US" sz="3600" dirty="0"/>
              <a:t>and books characters.</a:t>
            </a:r>
            <a:endParaRPr lang="ru-RU" sz="3600" dirty="0"/>
          </a:p>
        </p:txBody>
      </p:sp>
    </p:spTree>
    <p:extLst>
      <p:ext uri="{BB962C8B-B14F-4D97-AF65-F5344CB8AC3E}">
        <p14:creationId xmlns:p14="http://schemas.microsoft.com/office/powerpoint/2010/main" val="2611876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6">
                    <a:lumMod val="50000"/>
                  </a:schemeClr>
                </a:solidFill>
                <a:latin typeface="Comic Sans MS" pitchFamily="66" charset="0"/>
              </a:rPr>
              <a:t/>
            </a:r>
            <a:br>
              <a:rPr lang="ru-RU" b="1" dirty="0" smtClean="0">
                <a:solidFill>
                  <a:schemeClr val="accent6">
                    <a:lumMod val="50000"/>
                  </a:schemeClr>
                </a:solidFill>
                <a:latin typeface="Comic Sans MS" pitchFamily="66" charset="0"/>
              </a:rPr>
            </a:br>
            <a:r>
              <a:rPr lang="ru-RU" b="1" dirty="0" smtClean="0">
                <a:solidFill>
                  <a:schemeClr val="accent6">
                    <a:lumMod val="50000"/>
                  </a:schemeClr>
                </a:solidFill>
                <a:latin typeface="Comic Sans MS" pitchFamily="66" charset="0"/>
              </a:rPr>
              <a:t>1</a:t>
            </a:r>
            <a:r>
              <a:rPr lang="ru-RU" b="1" dirty="0">
                <a:solidFill>
                  <a:schemeClr val="accent6">
                    <a:lumMod val="50000"/>
                  </a:schemeClr>
                </a:solidFill>
                <a:latin typeface="Comic Sans MS" pitchFamily="66" charset="0"/>
              </a:rPr>
              <a:t>) </a:t>
            </a:r>
            <a:r>
              <a:rPr lang="en-US" b="1" dirty="0">
                <a:solidFill>
                  <a:schemeClr val="accent6">
                    <a:lumMod val="50000"/>
                  </a:schemeClr>
                </a:solidFill>
                <a:latin typeface="Comic Sans MS" pitchFamily="66" charset="0"/>
              </a:rPr>
              <a:t>Introduction of your country.</a:t>
            </a:r>
            <a:br>
              <a:rPr lang="en-US" b="1" dirty="0">
                <a:solidFill>
                  <a:schemeClr val="accent6">
                    <a:lumMod val="50000"/>
                  </a:schemeClr>
                </a:solidFill>
                <a:latin typeface="Comic Sans MS" pitchFamily="66" charset="0"/>
              </a:rPr>
            </a:br>
            <a:endParaRPr lang="ru-RU" dirty="0"/>
          </a:p>
        </p:txBody>
      </p:sp>
      <p:sp>
        <p:nvSpPr>
          <p:cNvPr id="3" name="Содержимое 2"/>
          <p:cNvSpPr>
            <a:spLocks noGrp="1"/>
          </p:cNvSpPr>
          <p:nvPr>
            <p:ph idx="1"/>
          </p:nvPr>
        </p:nvSpPr>
        <p:spPr/>
        <p:txBody>
          <a:bodyPr/>
          <a:lstStyle/>
          <a:p>
            <a:pPr marL="0" indent="0" algn="ctr">
              <a:buNone/>
            </a:pPr>
            <a:endParaRPr lang="ru-RU" sz="4800" dirty="0" smtClean="0"/>
          </a:p>
          <a:p>
            <a:pPr marL="0" indent="0" algn="ctr">
              <a:buNone/>
            </a:pPr>
            <a:r>
              <a:rPr lang="ru-RU" sz="4800" dirty="0" smtClean="0"/>
              <a:t>(</a:t>
            </a:r>
            <a:r>
              <a:rPr lang="en-US" sz="4800" dirty="0" smtClean="0"/>
              <a:t>The </a:t>
            </a:r>
            <a:r>
              <a:rPr lang="en-US" sz="4800" dirty="0"/>
              <a:t>UK</a:t>
            </a:r>
            <a:r>
              <a:rPr lang="ru-RU" sz="4800" dirty="0"/>
              <a:t>, </a:t>
            </a:r>
            <a:r>
              <a:rPr lang="en-US" sz="4800" dirty="0"/>
              <a:t>The USA</a:t>
            </a:r>
            <a:r>
              <a:rPr lang="ru-RU" sz="4800" dirty="0"/>
              <a:t>, </a:t>
            </a:r>
            <a:r>
              <a:rPr lang="en-US" sz="4800" dirty="0"/>
              <a:t>Australia</a:t>
            </a:r>
            <a:r>
              <a:rPr lang="ru-RU" sz="4800" dirty="0"/>
              <a:t>, </a:t>
            </a:r>
            <a:r>
              <a:rPr lang="en-US" sz="4800" dirty="0"/>
              <a:t>New Zealand</a:t>
            </a:r>
            <a:r>
              <a:rPr lang="ru-RU" sz="4800" dirty="0"/>
              <a:t>, </a:t>
            </a:r>
            <a:r>
              <a:rPr lang="en-US" sz="4800" dirty="0" smtClean="0"/>
              <a:t>Canada</a:t>
            </a:r>
            <a:r>
              <a:rPr lang="ru-RU" sz="4800" dirty="0" smtClean="0"/>
              <a:t>)</a:t>
            </a:r>
            <a:endParaRPr lang="ru-RU" sz="4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400" b="1" cap="none" dirty="0" smtClean="0">
                <a:solidFill>
                  <a:prstClr val="black"/>
                </a:solidFill>
                <a:effectLst/>
                <a:latin typeface="Calibri"/>
              </a:rPr>
              <a:t>2</a:t>
            </a:r>
            <a:r>
              <a:rPr lang="ru-RU" sz="4400" b="1" cap="none" dirty="0">
                <a:solidFill>
                  <a:prstClr val="black"/>
                </a:solidFill>
                <a:effectLst/>
                <a:latin typeface="Calibri"/>
              </a:rPr>
              <a:t>) </a:t>
            </a:r>
            <a:r>
              <a:rPr lang="en-US" sz="4400" b="1" cap="none" dirty="0">
                <a:solidFill>
                  <a:prstClr val="black"/>
                </a:solidFill>
                <a:effectLst/>
                <a:latin typeface="Calibri"/>
              </a:rPr>
              <a:t>The second contest: “Warming-up”</a:t>
            </a:r>
            <a:endParaRPr lang="ru-RU" dirty="0"/>
          </a:p>
        </p:txBody>
      </p:sp>
      <p:sp>
        <p:nvSpPr>
          <p:cNvPr id="3" name="Содержимое 2"/>
          <p:cNvSpPr>
            <a:spLocks noGrp="1"/>
          </p:cNvSpPr>
          <p:nvPr>
            <p:ph idx="1"/>
          </p:nvPr>
        </p:nvSpPr>
        <p:spPr/>
        <p:txBody>
          <a:bodyPr>
            <a:normAutofit lnSpcReduction="10000"/>
          </a:bodyPr>
          <a:lstStyle/>
          <a:p>
            <a:pPr marL="0" lvl="0" indent="0">
              <a:buClrTx/>
              <a:buSzTx/>
              <a:buNone/>
            </a:pPr>
            <a:r>
              <a:rPr lang="en-US" sz="2600" dirty="0">
                <a:solidFill>
                  <a:srgbClr val="00B0F0"/>
                </a:solidFill>
                <a:latin typeface="Calibri"/>
              </a:rPr>
              <a:t>1.     How many letters are there in the English alphabet?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2.     How many seasons are there in a year?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3.     How many days are there in a week?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4.     What day comes after Friday?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5.     Who is my mother’s mother?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6.     Who is my mother’s daughter?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7.     When do the English celebrate Christmas?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8.     When do the Americans celebrate Thanksgiving Day?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9.     What is Coca-Cola? </a:t>
            </a:r>
            <a:endParaRPr lang="ru-RU" sz="2600" dirty="0">
              <a:solidFill>
                <a:srgbClr val="00B0F0"/>
              </a:solidFill>
              <a:latin typeface="Calibri"/>
            </a:endParaRPr>
          </a:p>
          <a:p>
            <a:pPr marL="0" lvl="0" indent="0">
              <a:buClrTx/>
              <a:buSzTx/>
              <a:buNone/>
            </a:pPr>
            <a:r>
              <a:rPr lang="en-US" sz="2600" dirty="0">
                <a:solidFill>
                  <a:srgbClr val="00B0F0"/>
                </a:solidFill>
                <a:latin typeface="Calibri"/>
              </a:rPr>
              <a:t>10.  What is a hot dog? </a:t>
            </a:r>
            <a:endParaRPr lang="ru-RU" sz="2600" dirty="0">
              <a:solidFill>
                <a:srgbClr val="00B0F0"/>
              </a:solidFill>
              <a:latin typeface="Calibri"/>
            </a:endParaRPr>
          </a:p>
        </p:txBody>
      </p:sp>
      <p:pic>
        <p:nvPicPr>
          <p:cNvPr id="7170" name="Picture 2" descr="C:\Users\пк\Desktop\3.jpg"/>
          <p:cNvPicPr>
            <a:picLocks noChangeAspect="1" noChangeArrowheads="1"/>
          </p:cNvPicPr>
          <p:nvPr/>
        </p:nvPicPr>
        <p:blipFill>
          <a:blip r:embed="rId2" cstate="print"/>
          <a:srcRect/>
          <a:stretch>
            <a:fillRect/>
          </a:stretch>
        </p:blipFill>
        <p:spPr bwMode="auto">
          <a:xfrm>
            <a:off x="6575501" y="2132856"/>
            <a:ext cx="2359149" cy="2359149"/>
          </a:xfrm>
          <a:prstGeom prst="rect">
            <a:avLst/>
          </a:prstGeom>
          <a:noFill/>
        </p:spPr>
      </p:pic>
    </p:spTree>
    <p:extLst>
      <p:ext uri="{BB962C8B-B14F-4D97-AF65-F5344CB8AC3E}">
        <p14:creationId xmlns:p14="http://schemas.microsoft.com/office/powerpoint/2010/main" val="3127734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6">
                    <a:lumMod val="50000"/>
                  </a:schemeClr>
                </a:solidFill>
                <a:latin typeface="Comic Sans MS" pitchFamily="66" charset="0"/>
              </a:rPr>
              <a:t/>
            </a:r>
            <a:br>
              <a:rPr lang="ru-RU" b="1" dirty="0" smtClean="0">
                <a:solidFill>
                  <a:schemeClr val="accent6">
                    <a:lumMod val="50000"/>
                  </a:schemeClr>
                </a:solidFill>
                <a:latin typeface="Comic Sans MS" pitchFamily="66" charset="0"/>
              </a:rPr>
            </a:br>
            <a:r>
              <a:rPr lang="ru-RU" b="1" dirty="0" smtClean="0">
                <a:solidFill>
                  <a:schemeClr val="accent6">
                    <a:lumMod val="50000"/>
                  </a:schemeClr>
                </a:solidFill>
                <a:latin typeface="Comic Sans MS" pitchFamily="66" charset="0"/>
              </a:rPr>
              <a:t>3) </a:t>
            </a:r>
            <a:r>
              <a:rPr lang="en-US" b="1" dirty="0">
                <a:solidFill>
                  <a:schemeClr val="accent6">
                    <a:lumMod val="50000"/>
                  </a:schemeClr>
                </a:solidFill>
                <a:latin typeface="Comic Sans MS" pitchFamily="66" charset="0"/>
              </a:rPr>
              <a:t>The ABC game.</a:t>
            </a:r>
            <a:br>
              <a:rPr lang="en-US" b="1" dirty="0">
                <a:solidFill>
                  <a:schemeClr val="accent6">
                    <a:lumMod val="50000"/>
                  </a:schemeClr>
                </a:solidFill>
                <a:latin typeface="Comic Sans MS" pitchFamily="66" charset="0"/>
              </a:rPr>
            </a:br>
            <a:endParaRPr lang="ru-RU" dirty="0"/>
          </a:p>
        </p:txBody>
      </p:sp>
      <p:sp>
        <p:nvSpPr>
          <p:cNvPr id="3" name="Содержимое 2"/>
          <p:cNvSpPr>
            <a:spLocks noGrp="1"/>
          </p:cNvSpPr>
          <p:nvPr>
            <p:ph idx="1"/>
          </p:nvPr>
        </p:nvSpPr>
        <p:spPr>
          <a:xfrm>
            <a:off x="755576" y="1600200"/>
            <a:ext cx="7931224" cy="4525963"/>
          </a:xfrm>
        </p:spPr>
        <p:txBody>
          <a:bodyPr/>
          <a:lstStyle/>
          <a:p>
            <a:pPr algn="ctr"/>
            <a:endParaRPr lang="ru-RU" sz="4800" dirty="0" smtClean="0"/>
          </a:p>
          <a:p>
            <a:pPr algn="ctr"/>
            <a:endParaRPr lang="ru-RU" sz="4800" dirty="0" smtClean="0"/>
          </a:p>
          <a:p>
            <a:pPr lvl="0">
              <a:lnSpc>
                <a:spcPts val="1200"/>
              </a:lnSpc>
              <a:spcAft>
                <a:spcPts val="1000"/>
              </a:spcAft>
              <a:buFont typeface="+mj-lt"/>
              <a:buAutoNum type="arabicParenR"/>
            </a:pPr>
            <a:r>
              <a:rPr lang="ru-RU" sz="4800" dirty="0" smtClean="0">
                <a:latin typeface="Times New Roman"/>
                <a:ea typeface="Times New Roman"/>
                <a:cs typeface="Times New Roman"/>
              </a:rPr>
              <a:t> </a:t>
            </a:r>
            <a:r>
              <a:rPr lang="en-US" sz="4800" dirty="0" smtClean="0">
                <a:latin typeface="Times New Roman"/>
                <a:ea typeface="Times New Roman"/>
                <a:cs typeface="Times New Roman"/>
              </a:rPr>
              <a:t>A,U,S,T,R,A,L,I,A</a:t>
            </a:r>
            <a:endParaRPr lang="ru-RU" sz="4400" dirty="0">
              <a:ea typeface="Calibri"/>
              <a:cs typeface="Times New Roman"/>
            </a:endParaRPr>
          </a:p>
          <a:p>
            <a:pPr marL="0" indent="0">
              <a:buNone/>
            </a:pPr>
            <a:r>
              <a:rPr lang="ru-RU" sz="4800" dirty="0" smtClean="0">
                <a:latin typeface="Times New Roman"/>
                <a:ea typeface="Times New Roman"/>
              </a:rPr>
              <a:t> </a:t>
            </a:r>
            <a:r>
              <a:rPr lang="ru-RU" sz="4800" dirty="0" smtClean="0">
                <a:solidFill>
                  <a:srgbClr val="00B0F0"/>
                </a:solidFill>
                <a:latin typeface="Times New Roman"/>
                <a:ea typeface="Times New Roman"/>
              </a:rPr>
              <a:t>2)</a:t>
            </a:r>
            <a:r>
              <a:rPr lang="en-US" sz="4800" dirty="0" smtClean="0">
                <a:solidFill>
                  <a:srgbClr val="00B0F0"/>
                </a:solidFill>
                <a:latin typeface="Times New Roman"/>
                <a:ea typeface="Times New Roman"/>
              </a:rPr>
              <a:t> </a:t>
            </a:r>
            <a:r>
              <a:rPr lang="en-US" sz="4800" dirty="0">
                <a:solidFill>
                  <a:srgbClr val="00B0F0"/>
                </a:solidFill>
                <a:latin typeface="Times New Roman"/>
                <a:ea typeface="Times New Roman"/>
              </a:rPr>
              <a:t>C,A,N,A,D,A</a:t>
            </a:r>
            <a:endParaRPr lang="ru-RU" sz="4800" dirty="0">
              <a:solidFill>
                <a:srgbClr val="00B0F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пк\Desktop\2.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p:txBody>
          <a:bodyPr>
            <a:normAutofit/>
          </a:bodyPr>
          <a:lstStyle/>
          <a:p>
            <a:r>
              <a:rPr lang="ru-RU" dirty="0"/>
              <a:t> </a:t>
            </a:r>
            <a:r>
              <a:rPr lang="ru-RU" dirty="0" smtClean="0"/>
              <a:t>          </a:t>
            </a:r>
            <a:r>
              <a:rPr lang="ru-RU" sz="4000" b="1" cap="none" dirty="0" smtClean="0">
                <a:solidFill>
                  <a:prstClr val="black"/>
                </a:solidFill>
                <a:effectLst/>
                <a:latin typeface="Calibri"/>
              </a:rPr>
              <a:t>4</a:t>
            </a:r>
            <a:r>
              <a:rPr lang="ru-RU" sz="4000" b="1" cap="none" dirty="0">
                <a:solidFill>
                  <a:prstClr val="black"/>
                </a:solidFill>
                <a:effectLst/>
                <a:latin typeface="Calibri"/>
              </a:rPr>
              <a:t>) </a:t>
            </a:r>
            <a:r>
              <a:rPr lang="en-US" sz="4000" b="1" cap="none" dirty="0">
                <a:solidFill>
                  <a:prstClr val="black"/>
                </a:solidFill>
                <a:effectLst/>
                <a:latin typeface="Calibri"/>
              </a:rPr>
              <a:t>Do the sums</a:t>
            </a:r>
            <a:r>
              <a:rPr lang="ru-RU" sz="4000" b="1" cap="none" dirty="0">
                <a:solidFill>
                  <a:prstClr val="black"/>
                </a:solidFill>
                <a:effectLst/>
                <a:latin typeface="Calibri"/>
              </a:rPr>
              <a:t>.</a:t>
            </a:r>
            <a:endParaRPr lang="ru-RU" dirty="0"/>
          </a:p>
        </p:txBody>
      </p:sp>
      <p:sp>
        <p:nvSpPr>
          <p:cNvPr id="3" name="Содержимое 2"/>
          <p:cNvSpPr>
            <a:spLocks noGrp="1"/>
          </p:cNvSpPr>
          <p:nvPr>
            <p:ph idx="1"/>
          </p:nvPr>
        </p:nvSpPr>
        <p:spPr>
          <a:xfrm>
            <a:off x="3851920" y="980728"/>
            <a:ext cx="5139680" cy="5099397"/>
          </a:xfrm>
        </p:spPr>
        <p:txBody>
          <a:bodyPr>
            <a:normAutofit/>
          </a:bodyPr>
          <a:lstStyle/>
          <a:p>
            <a:pPr lvl="0" indent="190500" algn="just">
              <a:lnSpc>
                <a:spcPct val="115000"/>
              </a:lnSpc>
              <a:buClrTx/>
              <a:buSzTx/>
              <a:buFont typeface="Arial" pitchFamily="34" charset="0"/>
              <a:buChar char="•"/>
            </a:pPr>
            <a:r>
              <a:rPr lang="en-US" dirty="0">
                <a:solidFill>
                  <a:srgbClr val="0070C0"/>
                </a:solidFill>
                <a:latin typeface="Times New Roman"/>
                <a:ea typeface="Times New Roman"/>
                <a:cs typeface="Times New Roman"/>
              </a:rPr>
              <a:t>Ten plus eleven is … </a:t>
            </a:r>
            <a:endParaRPr lang="ru-RU" sz="2800" dirty="0">
              <a:solidFill>
                <a:srgbClr val="0070C0"/>
              </a:solidFill>
              <a:latin typeface="Calibri"/>
              <a:ea typeface="Calibri"/>
              <a:cs typeface="Times New Roman"/>
            </a:endParaRPr>
          </a:p>
          <a:p>
            <a:pPr lvl="0" indent="190500" algn="just">
              <a:lnSpc>
                <a:spcPct val="115000"/>
              </a:lnSpc>
              <a:buClrTx/>
              <a:buSzTx/>
              <a:buFont typeface="Arial" pitchFamily="34" charset="0"/>
              <a:buChar char="•"/>
            </a:pPr>
            <a:r>
              <a:rPr lang="en-US" dirty="0">
                <a:solidFill>
                  <a:srgbClr val="0070C0"/>
                </a:solidFill>
                <a:latin typeface="Times New Roman"/>
                <a:ea typeface="Times New Roman"/>
                <a:cs typeface="Times New Roman"/>
              </a:rPr>
              <a:t>Eight plus eight is … </a:t>
            </a:r>
            <a:endParaRPr lang="ru-RU" sz="2800" dirty="0">
              <a:solidFill>
                <a:srgbClr val="0070C0"/>
              </a:solidFill>
              <a:latin typeface="Calibri"/>
              <a:ea typeface="Calibri"/>
              <a:cs typeface="Times New Roman"/>
            </a:endParaRPr>
          </a:p>
          <a:p>
            <a:pPr lvl="0" indent="190500" algn="just">
              <a:lnSpc>
                <a:spcPct val="115000"/>
              </a:lnSpc>
              <a:buClrTx/>
              <a:buSzTx/>
              <a:buFont typeface="Arial" pitchFamily="34" charset="0"/>
              <a:buChar char="•"/>
            </a:pPr>
            <a:r>
              <a:rPr lang="en-US" dirty="0">
                <a:solidFill>
                  <a:srgbClr val="0070C0"/>
                </a:solidFill>
                <a:latin typeface="Times New Roman"/>
                <a:ea typeface="Times New Roman"/>
                <a:cs typeface="Times New Roman"/>
              </a:rPr>
              <a:t>Seven plus thirteen is … </a:t>
            </a:r>
            <a:endParaRPr lang="ru-RU" sz="2800" dirty="0">
              <a:solidFill>
                <a:srgbClr val="0070C0"/>
              </a:solidFill>
              <a:latin typeface="Calibri"/>
              <a:ea typeface="Calibri"/>
              <a:cs typeface="Times New Roman"/>
            </a:endParaRPr>
          </a:p>
          <a:p>
            <a:pPr lvl="0" indent="190500" algn="just">
              <a:lnSpc>
                <a:spcPct val="115000"/>
              </a:lnSpc>
              <a:buClrTx/>
              <a:buSzTx/>
              <a:buFont typeface="Arial" pitchFamily="34" charset="0"/>
              <a:buChar char="•"/>
            </a:pPr>
            <a:r>
              <a:rPr lang="en-US" dirty="0">
                <a:solidFill>
                  <a:srgbClr val="0070C0"/>
                </a:solidFill>
                <a:latin typeface="Times New Roman"/>
                <a:ea typeface="Times New Roman"/>
                <a:cs typeface="Times New Roman"/>
              </a:rPr>
              <a:t>Fourteen plus eight is … </a:t>
            </a:r>
            <a:endParaRPr lang="ru-RU" sz="2800" dirty="0">
              <a:solidFill>
                <a:srgbClr val="0070C0"/>
              </a:solidFill>
              <a:latin typeface="Calibri"/>
              <a:ea typeface="Calibri"/>
              <a:cs typeface="Times New Roman"/>
            </a:endParaRPr>
          </a:p>
          <a:p>
            <a:pPr lvl="0" indent="190500" algn="just">
              <a:lnSpc>
                <a:spcPct val="115000"/>
              </a:lnSpc>
              <a:buClrTx/>
              <a:buSzTx/>
              <a:buFont typeface="Arial" pitchFamily="34" charset="0"/>
              <a:buChar char="•"/>
            </a:pPr>
            <a:r>
              <a:rPr lang="en-US" dirty="0">
                <a:solidFill>
                  <a:srgbClr val="0070C0"/>
                </a:solidFill>
                <a:latin typeface="Times New Roman"/>
                <a:ea typeface="Times New Roman"/>
                <a:cs typeface="Times New Roman"/>
              </a:rPr>
              <a:t>Twenty minus twelve is … </a:t>
            </a:r>
            <a:endParaRPr lang="ru-RU" sz="2800" dirty="0">
              <a:solidFill>
                <a:srgbClr val="0070C0"/>
              </a:solidFill>
              <a:latin typeface="Calibri"/>
              <a:ea typeface="Calibri"/>
              <a:cs typeface="Times New Roman"/>
            </a:endParaRPr>
          </a:p>
          <a:p>
            <a:pPr lvl="0">
              <a:buClrTx/>
              <a:buSzTx/>
              <a:buFont typeface="Arial" pitchFamily="34" charset="0"/>
              <a:buChar char="•"/>
            </a:pPr>
            <a:r>
              <a:rPr lang="ru-RU" dirty="0">
                <a:solidFill>
                  <a:srgbClr val="0070C0"/>
                </a:solidFill>
                <a:latin typeface="Times New Roman"/>
                <a:ea typeface="Times New Roman"/>
              </a:rPr>
              <a:t> </a:t>
            </a:r>
            <a:r>
              <a:rPr lang="en-US" dirty="0">
                <a:solidFill>
                  <a:srgbClr val="0070C0"/>
                </a:solidFill>
                <a:latin typeface="Times New Roman"/>
                <a:ea typeface="Times New Roman"/>
              </a:rPr>
              <a:t>Twenty-two minus ten is …</a:t>
            </a:r>
            <a:endParaRPr lang="ru-RU" dirty="0">
              <a:solidFill>
                <a:srgbClr val="0070C0"/>
              </a:solidFill>
              <a:latin typeface="Calibri"/>
            </a:endParaRPr>
          </a:p>
        </p:txBody>
      </p:sp>
    </p:spTree>
    <p:extLst>
      <p:ext uri="{BB962C8B-B14F-4D97-AF65-F5344CB8AC3E}">
        <p14:creationId xmlns:p14="http://schemas.microsoft.com/office/powerpoint/2010/main" val="36223296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alpha val="96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404664"/>
            <a:ext cx="7515944" cy="838200"/>
          </a:xfrm>
        </p:spPr>
        <p:txBody>
          <a:bodyPr>
            <a:normAutofit/>
          </a:bodyPr>
          <a:lstStyle/>
          <a:p>
            <a:r>
              <a:rPr lang="ru-RU" dirty="0"/>
              <a:t> </a:t>
            </a:r>
            <a:r>
              <a:rPr lang="ru-RU" dirty="0" smtClean="0"/>
              <a:t>         </a:t>
            </a:r>
            <a:r>
              <a:rPr lang="en-US" sz="4000" b="1" cap="none" dirty="0" smtClean="0">
                <a:solidFill>
                  <a:prstClr val="black"/>
                </a:solidFill>
                <a:effectLst/>
                <a:latin typeface="Times New Roman"/>
                <a:ea typeface="Times New Roman"/>
              </a:rPr>
              <a:t>tongue-twister</a:t>
            </a:r>
            <a:endParaRPr lang="ru-RU" dirty="0"/>
          </a:p>
        </p:txBody>
      </p:sp>
      <p:sp>
        <p:nvSpPr>
          <p:cNvPr id="3" name="Содержимое 2"/>
          <p:cNvSpPr>
            <a:spLocks noGrp="1"/>
          </p:cNvSpPr>
          <p:nvPr>
            <p:ph idx="1"/>
          </p:nvPr>
        </p:nvSpPr>
        <p:spPr/>
        <p:txBody>
          <a:bodyPr>
            <a:normAutofit/>
          </a:bodyPr>
          <a:lstStyle/>
          <a:p>
            <a:pPr marL="0" lvl="0" indent="0">
              <a:lnSpc>
                <a:spcPct val="115000"/>
              </a:lnSpc>
              <a:spcAft>
                <a:spcPts val="600"/>
              </a:spcAft>
              <a:buClrTx/>
              <a:buSzTx/>
              <a:buNone/>
            </a:pPr>
            <a:endParaRPr lang="ru-RU" dirty="0" smtClean="0">
              <a:solidFill>
                <a:prstClr val="black"/>
              </a:solidFill>
              <a:latin typeface="Times New Roman"/>
              <a:ea typeface="Times New Roman"/>
              <a:cs typeface="Times New Roman"/>
            </a:endParaRPr>
          </a:p>
          <a:p>
            <a:pPr marL="0" lvl="0" indent="0">
              <a:lnSpc>
                <a:spcPct val="115000"/>
              </a:lnSpc>
              <a:spcAft>
                <a:spcPts val="600"/>
              </a:spcAft>
              <a:buClrTx/>
              <a:buSzTx/>
              <a:buNone/>
            </a:pPr>
            <a:endParaRPr lang="ru-RU" dirty="0">
              <a:solidFill>
                <a:prstClr val="black"/>
              </a:solidFill>
              <a:latin typeface="Times New Roman"/>
              <a:ea typeface="Times New Roman"/>
              <a:cs typeface="Times New Roman"/>
            </a:endParaRPr>
          </a:p>
          <a:p>
            <a:pPr lvl="0">
              <a:lnSpc>
                <a:spcPct val="115000"/>
              </a:lnSpc>
              <a:spcAft>
                <a:spcPts val="600"/>
              </a:spcAft>
              <a:buClrTx/>
              <a:buSzTx/>
              <a:buFont typeface="+mj-lt"/>
              <a:buAutoNum type="arabicParenR"/>
            </a:pPr>
            <a:r>
              <a:rPr lang="en-US" b="1" dirty="0">
                <a:solidFill>
                  <a:prstClr val="black"/>
                </a:solidFill>
                <a:latin typeface="Times New Roman"/>
                <a:ea typeface="Times New Roman"/>
                <a:cs typeface="Times New Roman"/>
              </a:rPr>
              <a:t>Put your head on your bed.</a:t>
            </a:r>
            <a:endParaRPr lang="ru-RU" sz="2800" b="1" dirty="0">
              <a:solidFill>
                <a:prstClr val="black"/>
              </a:solidFill>
              <a:latin typeface="Calibri"/>
              <a:ea typeface="Calibri"/>
              <a:cs typeface="Times New Roman"/>
            </a:endParaRPr>
          </a:p>
          <a:p>
            <a:pPr marL="0" lvl="0" indent="0">
              <a:buClrTx/>
              <a:buSzTx/>
              <a:buNone/>
            </a:pPr>
            <a:r>
              <a:rPr lang="ru-RU" b="1" dirty="0">
                <a:solidFill>
                  <a:prstClr val="black"/>
                </a:solidFill>
                <a:latin typeface="Times New Roman"/>
                <a:ea typeface="Times New Roman"/>
              </a:rPr>
              <a:t>2) </a:t>
            </a:r>
            <a:r>
              <a:rPr lang="en-US" b="1" dirty="0">
                <a:solidFill>
                  <a:prstClr val="black"/>
                </a:solidFill>
                <a:latin typeface="Times New Roman"/>
                <a:ea typeface="Times New Roman"/>
              </a:rPr>
              <a:t>Run round the playground.</a:t>
            </a:r>
            <a:endParaRPr lang="ru-RU" b="1" dirty="0">
              <a:solidFill>
                <a:prstClr val="black"/>
              </a:solidFill>
              <a:latin typeface="Calibri"/>
            </a:endParaRPr>
          </a:p>
          <a:p>
            <a:endParaRPr lang="ru-RU" sz="4000" b="1" dirty="0"/>
          </a:p>
        </p:txBody>
      </p:sp>
      <p:pic>
        <p:nvPicPr>
          <p:cNvPr id="8197" name="Picture 5" descr="C:\Users\пк\Desktop\7.jpg"/>
          <p:cNvPicPr>
            <a:picLocks noChangeAspect="1" noChangeArrowheads="1"/>
          </p:cNvPicPr>
          <p:nvPr/>
        </p:nvPicPr>
        <p:blipFill>
          <a:blip r:embed="rId2" cstate="print"/>
          <a:srcRect/>
          <a:stretch>
            <a:fillRect/>
          </a:stretch>
        </p:blipFill>
        <p:spPr bwMode="auto">
          <a:xfrm>
            <a:off x="6660232" y="3501008"/>
            <a:ext cx="1760984" cy="1954692"/>
          </a:xfrm>
          <a:prstGeom prst="rect">
            <a:avLst/>
          </a:prstGeom>
          <a:noFill/>
        </p:spPr>
      </p:pic>
    </p:spTree>
    <p:extLst>
      <p:ext uri="{BB962C8B-B14F-4D97-AF65-F5344CB8AC3E}">
        <p14:creationId xmlns:p14="http://schemas.microsoft.com/office/powerpoint/2010/main" val="2788838336"/>
      </p:ext>
    </p:extLst>
  </p:cSld>
  <p:clrMapOvr>
    <a:masterClrMapping/>
  </p:clrMapOvr>
  <p:timing>
    <p:tnLst>
      <p:par>
        <p:cTn id="1" dur="indefinite" restart="never" nodeType="tmRoot"/>
      </p:par>
    </p:tnLst>
  </p:timing>
</p:sld>
</file>

<file path=ppt/theme/_rels/them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Капсулы">
  <a:themeElements>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Капсул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Капсулы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Капсулы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Капсулы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Капсулы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Капсулы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Капсулы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Капсулы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Капсулы">
  <a:themeElements>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Капсул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Капсулы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Капсулы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Капсулы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Капсулы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Капсулы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Капсулы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Капсулы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1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6.xml><?xml version="1.0" encoding="utf-8"?>
<a:theme xmlns:a="http://schemas.openxmlformats.org/drawingml/2006/main" name="2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7.xml><?xml version="1.0" encoding="utf-8"?>
<a:theme xmlns:a="http://schemas.openxmlformats.org/drawingml/2006/main" name="3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4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9.xml><?xml version="1.0" encoding="utf-8"?>
<a:theme xmlns:a="http://schemas.openxmlformats.org/drawingml/2006/main" name="5_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TotalTime>
  <Words>208</Words>
  <Application>Microsoft Office PowerPoint</Application>
  <PresentationFormat>Экран (4:3)</PresentationFormat>
  <Paragraphs>91</Paragraphs>
  <Slides>15</Slides>
  <Notes>0</Notes>
  <HiddenSlides>0</HiddenSlides>
  <MMClips>2</MMClips>
  <ScaleCrop>false</ScaleCrop>
  <HeadingPairs>
    <vt:vector size="4" baseType="variant">
      <vt:variant>
        <vt:lpstr>Тема</vt:lpstr>
      </vt:variant>
      <vt:variant>
        <vt:i4>10</vt:i4>
      </vt:variant>
      <vt:variant>
        <vt:lpstr>Заголовки слайдов</vt:lpstr>
      </vt:variant>
      <vt:variant>
        <vt:i4>15</vt:i4>
      </vt:variant>
    </vt:vector>
  </HeadingPairs>
  <TitlesOfParts>
    <vt:vector size="25" baseType="lpstr">
      <vt:lpstr>Тема Office</vt:lpstr>
      <vt:lpstr>Капсулы</vt:lpstr>
      <vt:lpstr>1_Капсулы</vt:lpstr>
      <vt:lpstr>Трек</vt:lpstr>
      <vt:lpstr>1_Трек</vt:lpstr>
      <vt:lpstr>2_Трек</vt:lpstr>
      <vt:lpstr>3_Трек</vt:lpstr>
      <vt:lpstr>4_Трек</vt:lpstr>
      <vt:lpstr>5_Трек</vt:lpstr>
      <vt:lpstr>6_Трек</vt:lpstr>
      <vt:lpstr>Презентация PowerPoint</vt:lpstr>
      <vt:lpstr>We are going to travel to English. Good voyage!</vt:lpstr>
      <vt:lpstr>Презентация PowerPoint</vt:lpstr>
      <vt:lpstr> Rules Explanation </vt:lpstr>
      <vt:lpstr> 1) Introduction of your country. </vt:lpstr>
      <vt:lpstr>2) The second contest: “Warming-up”</vt:lpstr>
      <vt:lpstr> 3) The ABC game. </vt:lpstr>
      <vt:lpstr>           4) Do the sums.</vt:lpstr>
      <vt:lpstr>          tongue-twister</vt:lpstr>
      <vt:lpstr> </vt:lpstr>
      <vt:lpstr> The sixth contest: “Short Names” </vt:lpstr>
      <vt:lpstr>   The 7th contest: “Cartoon and books characters”.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Packard Bell</dc:creator>
  <cp:lastModifiedBy>Admin</cp:lastModifiedBy>
  <cp:revision>41</cp:revision>
  <dcterms:created xsi:type="dcterms:W3CDTF">2016-03-10T17:47:35Z</dcterms:created>
  <dcterms:modified xsi:type="dcterms:W3CDTF">2022-05-02T19:51:39Z</dcterms:modified>
</cp:coreProperties>
</file>