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846640" cy="2907754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/>
              <a:t>Презентация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АНАЛИЗ </a:t>
            </a:r>
            <a:r>
              <a:rPr lang="ru-RU" sz="4000" b="1" dirty="0"/>
              <a:t>СОВРЕМЕННОЙ ИГРУШКИ LEGO DUPLO </a:t>
            </a:r>
            <a:r>
              <a:rPr lang="ru-RU" sz="4000" b="1" dirty="0" smtClean="0"/>
              <a:t>С </a:t>
            </a:r>
            <a:r>
              <a:rPr lang="ru-RU" sz="4000" b="1" dirty="0"/>
              <a:t>ТОЧКИ ЗРЕНИЯ ПСИХОЛОГО-ПЕДАГОГИЧЕСКИХ ТРЕБОВАНИЙ.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869160"/>
            <a:ext cx="4640560" cy="1777752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Выполнила воспитатель МБДОУ №2 Кораблик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Киселева Е.С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45024"/>
            <a:ext cx="3429000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14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грушка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Игрушка - это неотъемлемая часть развивающей предметно-пространственной </a:t>
            </a:r>
            <a:r>
              <a:rPr lang="ru-RU" dirty="0" smtClean="0"/>
              <a:t>среды.  </a:t>
            </a:r>
            <a:r>
              <a:rPr lang="ru-RU" dirty="0"/>
              <a:t>С</a:t>
            </a:r>
            <a:r>
              <a:rPr lang="ru-RU" dirty="0" smtClean="0"/>
              <a:t>оответствие </a:t>
            </a:r>
            <a:r>
              <a:rPr lang="ru-RU" dirty="0"/>
              <a:t>психолого-педагогическим требованиям должно быть обязательным. Но, к сожалению, в настоящее время единая комплексная система для оценки психологической безопасности игровых пособий отсутствует. Поэтому говорить о том, какими конкретными качествами должна обладать игрушка, чтобы она была полезна для ребенка, достаточно трудно. В настоящее время, ассортимент игрушек чрезвычайно многообразен и непрерывно обновляется с учетом последних достижений в различных областях знаний, однако не каждая игрушка благоприятно воздействует на неустойчивую детскую психику.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343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ДЕТСКАЯ ИГРУШКА «LEGO DUPLO 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/>
              <a:t>Лего</a:t>
            </a:r>
            <a:r>
              <a:rPr lang="ru-RU" dirty="0"/>
              <a:t> </a:t>
            </a:r>
            <a:r>
              <a:rPr lang="ru-RU" i="1" dirty="0"/>
              <a:t>«Дупло» </a:t>
            </a:r>
            <a:r>
              <a:rPr lang="ru-RU" dirty="0"/>
              <a:t>- это серия создана специально  для маленьких детей, она привлекает своей красочностью, качеством пластмасса, и крупными деталями ,которые не способны принести вред ребенку.</a:t>
            </a:r>
          </a:p>
          <a:p>
            <a:r>
              <a:rPr lang="ru-RU" dirty="0"/>
              <a:t> </a:t>
            </a:r>
            <a:r>
              <a:rPr lang="ru-RU" dirty="0" err="1"/>
              <a:t>Лего</a:t>
            </a:r>
            <a:r>
              <a:rPr lang="ru-RU" dirty="0"/>
              <a:t> </a:t>
            </a:r>
            <a:r>
              <a:rPr lang="ru-RU" i="1" dirty="0"/>
              <a:t>«Дупло» </a:t>
            </a:r>
            <a:r>
              <a:rPr lang="ru-RU" dirty="0"/>
              <a:t>включает в себя разных персонажей; людей, животных и знакомых детям героев из мультфильмов, а также машин, паровозиков, самолетов и кукольных домиков и дополнительных элементов. Количество деталей позволит ребенку сооружать строения по прилагаемым схемам или сооружать постройки по своему замыслу. Все это поможет ребенку моделировать разные жизненные ситуации.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940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«LEGO DUPLO ».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556793"/>
            <a:ext cx="4493274" cy="4036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cdn1.ozone.ru/s3/multimedia-v/60085952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794" y="2996952"/>
            <a:ext cx="4392488" cy="3764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59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06490"/>
          </a:xfrm>
        </p:spPr>
        <p:txBody>
          <a:bodyPr>
            <a:noAutofit/>
          </a:bodyPr>
          <a:lstStyle/>
          <a:p>
            <a:pPr algn="l"/>
            <a:r>
              <a:rPr lang="ru-RU" sz="2400" dirty="0" err="1" smtClean="0"/>
              <a:t>Лего</a:t>
            </a:r>
            <a:r>
              <a:rPr lang="ru-RU" sz="2400" dirty="0"/>
              <a:t> </a:t>
            </a:r>
            <a:r>
              <a:rPr lang="ru-RU" sz="2400" i="1" dirty="0"/>
              <a:t>«Дупло» </a:t>
            </a:r>
            <a:r>
              <a:rPr lang="ru-RU" sz="2400" dirty="0"/>
              <a:t>имеет сертификат качества, а также экспертное заключение. На коробке указанно</a:t>
            </a:r>
            <a:r>
              <a:rPr lang="ru-RU" sz="2400" b="1" dirty="0"/>
              <a:t> </a:t>
            </a:r>
            <a:r>
              <a:rPr lang="ru-RU" sz="2400" dirty="0"/>
              <a:t>возрастное ограничение 1+, либо 2+,либо 3+ и т д</a:t>
            </a:r>
            <a:br>
              <a:rPr lang="ru-RU" sz="2400" dirty="0"/>
            </a:br>
            <a:r>
              <a:rPr lang="ru-RU" sz="2400" dirty="0"/>
              <a:t>Конструктор сделан из качественного пластмасса, не имеет запаха, прочный, при  контакте с кожей  не оставляет следов от краски.</a:t>
            </a:r>
            <a:br>
              <a:rPr lang="ru-RU" sz="2400" dirty="0"/>
            </a:br>
            <a:r>
              <a:rPr lang="ru-RU" sz="2400" dirty="0"/>
              <a:t> Игрушку легко обрабатывать. Все элементы хорошо фиксируются при соединении, что позволяет ребенку сооружать высокие строения. Наклеенные картинки на детали выполнены в хорошем качестве, они яркие, с четкими изображениями и идеально приклеены, поверхность наклеек </a:t>
            </a:r>
            <a:r>
              <a:rPr lang="ru-RU" sz="2400" dirty="0" err="1"/>
              <a:t>заламинирована</a:t>
            </a:r>
            <a:r>
              <a:rPr lang="ru-RU" sz="2400" dirty="0"/>
              <a:t>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627" y="4508500"/>
            <a:ext cx="3348745" cy="223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54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200" dirty="0" smtClean="0">
                <a:solidFill>
                  <a:prstClr val="black"/>
                </a:solidFill>
                <a:ea typeface="+mn-ea"/>
                <a:cs typeface="+mn-cs"/>
              </a:rPr>
              <a:t>Конструктор </a:t>
            </a:r>
            <a: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  <a:t>отвечает заявленному возрасту на коробке. Есть разные возрастные категории.  Ребенок самостоятельно может собирать конструкцию, опираясь на приложенные схемы. Все детали легкие, размер кубиков не большой, удерживаются в ладошке, нет сложности при их креплении, не требуется помощь взрослого.</a:t>
            </a:r>
            <a:b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8"/>
            <a:ext cx="2848328" cy="291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08321"/>
            <a:ext cx="2464553" cy="295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s://www.babybrick.ru/img/h/lego-10560-R-4_1304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716" y="3645024"/>
            <a:ext cx="3132283" cy="267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7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Конструктор </a:t>
            </a:r>
            <a:r>
              <a:rPr lang="ru-RU" sz="2400" dirty="0"/>
              <a:t>не требует большого места, как для игры, так и для его хранения. С этим конструктором у ребенка развивается усидчивость, воображение, пространственное мышление, мелкая моторика рук, мыслительные операции. Проходя по улице можно привлечь внимание малыша на строящееся здание, строительные машины и их функции, а затем применить увиденное в игре с конструктором. С учетом того, что в комплекте имеются персонажи, можно обыгрывать различные сюжеты для ролевых игр.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227" y="3429000"/>
            <a:ext cx="441554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87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Цветовая </a:t>
            </a:r>
            <a:r>
              <a:rPr lang="ru-RU" sz="3100" dirty="0"/>
              <a:t>гамма поможет изучать цвета, нанесенные наклейки с цифрами помогут освоить счет, все это конечно не без помощи взрослого.</a:t>
            </a:r>
            <a:br>
              <a:rPr lang="ru-RU" sz="3100" dirty="0"/>
            </a:br>
            <a:r>
              <a:rPr lang="ru-RU" sz="3100" dirty="0"/>
              <a:t>Данный конструктор может увлечь не только ребенка, но и взрослого.</a:t>
            </a:r>
            <a:br>
              <a:rPr lang="ru-RU" sz="3100" dirty="0"/>
            </a:br>
            <a:r>
              <a:rPr lang="ru-RU" sz="3100" dirty="0"/>
              <a:t>Данная игрушка отвечает всем психолого-педагогическим требованиям. </a:t>
            </a:r>
            <a:br>
              <a:rPr lang="ru-RU" sz="31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569" y="3356992"/>
            <a:ext cx="542686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0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106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АНАЛИЗ СОВРЕМЕННОЙ ИГРУШКИ LEGO DUPLO С ТОЧКИ ЗРЕНИЯ ПСИХОЛОГО-ПЕДАГОГИЧЕСКИХ ТРЕБОВАНИЙ.</vt:lpstr>
      <vt:lpstr>Игрушка</vt:lpstr>
      <vt:lpstr>ДЕТСКАЯ ИГРУШКА «LEGO DUPLO ».</vt:lpstr>
      <vt:lpstr>«LEGO DUPLO ».</vt:lpstr>
      <vt:lpstr>Лего «Дупло» имеет сертификат качества, а также экспертное заключение. На коробке указанно возрастное ограничение 1+, либо 2+,либо 3+ и т д Конструктор сделан из качественного пластмасса, не имеет запаха, прочный, при  контакте с кожей  не оставляет следов от краски.  Игрушку легко обрабатывать. Все элементы хорошо фиксируются при соединении, что позволяет ребенку сооружать высокие строения. Наклеенные картинки на детали выполнены в хорошем качестве, они яркие, с четкими изображениями и идеально приклеены, поверхность наклеек заламинирована. </vt:lpstr>
      <vt:lpstr>     Конструктор отвечает заявленному возрасту на коробке. Есть разные возрастные категории.  Ребенок самостоятельно может собирать конструкцию, опираясь на приложенные схемы. Все детали легкие, размер кубиков не большой, удерживаются в ладошке, нет сложности при их креплении, не требуется помощь взрослого. </vt:lpstr>
      <vt:lpstr>      Конструктор не требует большого места, как для игры, так и для его хранения. С этим конструктором у ребенка развивается усидчивость, воображение, пространственное мышление, мелкая моторика рук, мыслительные операции. Проходя по улице можно привлечь внимание малыша на строящееся здание, строительные машины и их функции, а затем применить увиденное в игре с конструктором. С учетом того, что в комплекте имеются персонажи, можно обыгрывать различные сюжеты для ролевых игр. </vt:lpstr>
      <vt:lpstr>       Цветовая гамма поможет изучать цвета, нанесенные наклейки с цифрами помогут освоить счет, все это конечно не без помощи взрослого. Данный конструктор может увлечь не только ребенка, но и взрослого. Данная игрушка отвечает всем психолого-педагогическим требованиям.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СОВРЕМЕННОЙ ИГРУШКИ С ТОЧКИ ЗРЕНИЯ ПСИХОЛОГО-ПЕДАГОГИЧЕСКИХ ТРЕБОВАНИЙ.</dc:title>
  <dc:creator>Дом</dc:creator>
  <cp:lastModifiedBy>Дом</cp:lastModifiedBy>
  <cp:revision>7</cp:revision>
  <dcterms:created xsi:type="dcterms:W3CDTF">2021-11-15T02:26:33Z</dcterms:created>
  <dcterms:modified xsi:type="dcterms:W3CDTF">2022-05-02T22:30:12Z</dcterms:modified>
</cp:coreProperties>
</file>