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Lst>
  <p:sldSz cx="12192000" cy="6858000"/>
  <p:notesSz cx="12192000" cy="6858000"/>
  <p:defaultText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636"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userDrawn="1">
  <p:cSld name="Title Slide">
    <p:spTree>
      <p:nvGrpSpPr>
        <p:cNvPr id="1" name=""/>
        <p:cNvGrpSpPr/>
        <p:nvPr/>
      </p:nvGrpSpPr>
      <p:grpSpPr bwMode="auto">
        <a:xfrm>
          <a:off x="0" y="0"/>
          <a:ext cx="0" cy="0"/>
          <a:chOff x="0" y="0"/>
          <a:chExt cx="0" cy="0"/>
        </a:xfrm>
      </p:grpSpPr>
      <p:sp>
        <p:nvSpPr>
          <p:cNvPr id="4" name="Заголовок 1"/>
          <p:cNvSpPr>
            <a:spLocks noGrp="1"/>
          </p:cNvSpPr>
          <p:nvPr userDrawn="1">
            <p:ph type="ctrTitle"/>
          </p:nvPr>
        </p:nvSpPr>
        <p:spPr bwMode="auto">
          <a:xfrm>
            <a:off x="1070367" y="3140967"/>
            <a:ext cx="9994346" cy="1152127"/>
          </a:xfrm>
          <a:prstGeom prst="rect">
            <a:avLst/>
          </a:prstGeom>
          <a:noFill/>
        </p:spPr>
        <p:txBody>
          <a:bodyPr>
            <a:normAutofit/>
          </a:bodyPr>
          <a:lstStyle>
            <a:lvl1pPr algn="ctr">
              <a:defRPr sz="4000"/>
            </a:lvl1pPr>
          </a:lstStyle>
          <a:p>
            <a:pPr>
              <a:defRPr/>
            </a:pPr>
            <a:r>
              <a:rPr lang="ru-RU"/>
              <a:t>Образец заголовка</a:t>
            </a:r>
          </a:p>
        </p:txBody>
      </p:sp>
      <p:sp>
        <p:nvSpPr>
          <p:cNvPr id="5" name="Подзаголовок 2"/>
          <p:cNvSpPr>
            <a:spLocks noGrp="1"/>
          </p:cNvSpPr>
          <p:nvPr userDrawn="1">
            <p:ph type="subTitle" idx="1"/>
          </p:nvPr>
        </p:nvSpPr>
        <p:spPr bwMode="auto">
          <a:xfrm>
            <a:off x="2043473" y="4437111"/>
            <a:ext cx="8081653" cy="1008111"/>
          </a:xfrm>
        </p:spPr>
        <p:txBody>
          <a:bodyPr>
            <a:normAutofit/>
          </a:bodyPr>
          <a:lstStyle>
            <a:lvl1pPr marL="0" indent="0" algn="ctr">
              <a:buNone/>
              <a:defRPr sz="2800" b="1">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rPr lang="ru-RU"/>
              <a:t>Образец подзаголовка</a:t>
            </a:r>
          </a:p>
        </p:txBody>
      </p:sp>
      <p:sp>
        <p:nvSpPr>
          <p:cNvPr id="6" name="Дата 14"/>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7" name="Нижний колонтитул 15"/>
          <p:cNvSpPr>
            <a:spLocks noGrp="1"/>
          </p:cNvSpPr>
          <p:nvPr>
            <p:ph type="ftr" sz="quarter" idx="11"/>
          </p:nvPr>
        </p:nvSpPr>
        <p:spPr bwMode="auto"/>
        <p:txBody>
          <a:bodyPr/>
          <a:lstStyle/>
          <a:p>
            <a:pPr>
              <a:defRPr/>
            </a:pPr>
            <a:endParaRPr lang="ru-RU"/>
          </a:p>
        </p:txBody>
      </p:sp>
      <p:sp>
        <p:nvSpPr>
          <p:cNvPr id="8" name="Номер слайда 17"/>
          <p:cNvSpPr>
            <a:spLocks noGrp="1"/>
          </p:cNvSpPr>
          <p:nvPr>
            <p:ph type="sldNum" sz="quarter" idx="12"/>
          </p:nvPr>
        </p:nvSpPr>
        <p:spPr bwMode="auto"/>
        <p:txBody>
          <a:bodyPr/>
          <a:lstStyle/>
          <a:p>
            <a:pPr>
              <a:defRPr/>
            </a:pPr>
            <a:fld id="{91974DF9-AD47-4691-BA21-BBFCE3637A9A}" type="slidenum">
              <a:rPr lang="en-US"/>
              <a:t>‹#›</a:t>
            </a:fld>
            <a:endParaRPr lang="en-US"/>
          </a:p>
        </p:txBody>
      </p:sp>
      <p:grpSp>
        <p:nvGrpSpPr>
          <p:cNvPr id="9" name="Группа 312"/>
          <p:cNvGrpSpPr/>
          <p:nvPr userDrawn="1"/>
        </p:nvGrpSpPr>
        <p:grpSpPr bwMode="auto">
          <a:xfrm>
            <a:off x="-22006" y="-7442"/>
            <a:ext cx="12214008" cy="1742779"/>
            <a:chOff x="5534481" y="2204917"/>
            <a:chExt cx="5756459" cy="1155514"/>
          </a:xfrm>
        </p:grpSpPr>
        <p:grpSp>
          <p:nvGrpSpPr>
            <p:cNvPr id="10" name="Группа 382"/>
            <p:cNvGrpSpPr/>
            <p:nvPr userDrawn="1"/>
          </p:nvGrpSpPr>
          <p:grpSpPr bwMode="auto">
            <a:xfrm>
              <a:off x="10137289" y="2208431"/>
              <a:ext cx="1153652" cy="1152000"/>
              <a:chOff x="8985289" y="2208431"/>
              <a:chExt cx="1153652" cy="1152000"/>
            </a:xfrm>
          </p:grpSpPr>
          <p:sp>
            <p:nvSpPr>
              <p:cNvPr id="11" name="Прямоугольник 431"/>
              <p:cNvSpPr/>
              <p:nvPr userDrawn="1"/>
            </p:nvSpPr>
            <p:spPr bwMode="auto">
              <a:xfrm>
                <a:off x="8985885" y="2208431"/>
                <a:ext cx="1152000" cy="1152000"/>
              </a:xfrm>
              <a:prstGeom prst="rect">
                <a:avLst/>
              </a:prstGeom>
              <a:solidFill>
                <a:schemeClr val="accent1"/>
              </a:solidFill>
              <a:ln>
                <a:noFill/>
              </a:ln>
            </p:spPr>
          </p:sp>
          <p:grpSp>
            <p:nvGrpSpPr>
              <p:cNvPr id="12" name="Группа 432"/>
              <p:cNvGrpSpPr/>
              <p:nvPr userDrawn="1"/>
            </p:nvGrpSpPr>
            <p:grpSpPr bwMode="auto">
              <a:xfrm>
                <a:off x="8985289" y="2208431"/>
                <a:ext cx="1153652" cy="1152000"/>
                <a:chOff x="8985289" y="2208431"/>
                <a:chExt cx="1153652" cy="1152000"/>
              </a:xfrm>
            </p:grpSpPr>
            <p:sp>
              <p:nvSpPr>
                <p:cNvPr id="13" name="Прямоугольник 433"/>
                <p:cNvSpPr/>
                <p:nvPr userDrawn="1"/>
              </p:nvSpPr>
              <p:spPr bwMode="auto">
                <a:xfrm>
                  <a:off x="8985289" y="2592432"/>
                  <a:ext cx="383999" cy="383999"/>
                </a:xfrm>
                <a:prstGeom prst="rect">
                  <a:avLst/>
                </a:prstGeom>
                <a:solidFill>
                  <a:schemeClr val="accent5">
                    <a:lumMod val="75000"/>
                    <a:alpha val="45000"/>
                  </a:schemeClr>
                </a:solidFill>
                <a:ln>
                  <a:noFill/>
                </a:ln>
              </p:spPr>
            </p:sp>
            <p:sp>
              <p:nvSpPr>
                <p:cNvPr id="14" name="Прямоугольник 434"/>
                <p:cNvSpPr/>
                <p:nvPr userDrawn="1"/>
              </p:nvSpPr>
              <p:spPr bwMode="auto">
                <a:xfrm>
                  <a:off x="9367467" y="2592432"/>
                  <a:ext cx="383999" cy="383999"/>
                </a:xfrm>
                <a:prstGeom prst="rect">
                  <a:avLst/>
                </a:prstGeom>
                <a:solidFill>
                  <a:schemeClr val="accent5">
                    <a:lumMod val="40000"/>
                    <a:lumOff val="60000"/>
                    <a:alpha val="60000"/>
                  </a:schemeClr>
                </a:solidFill>
                <a:ln>
                  <a:noFill/>
                </a:ln>
              </p:spPr>
            </p:sp>
            <p:sp>
              <p:nvSpPr>
                <p:cNvPr id="15" name="Прямоугольник 435"/>
                <p:cNvSpPr/>
                <p:nvPr userDrawn="1"/>
              </p:nvSpPr>
              <p:spPr bwMode="auto">
                <a:xfrm>
                  <a:off x="9750410" y="2592432"/>
                  <a:ext cx="383999" cy="383999"/>
                </a:xfrm>
                <a:prstGeom prst="rect">
                  <a:avLst/>
                </a:prstGeom>
                <a:solidFill>
                  <a:schemeClr val="accent5">
                    <a:lumMod val="60000"/>
                    <a:lumOff val="40000"/>
                    <a:alpha val="45000"/>
                  </a:schemeClr>
                </a:solidFill>
                <a:ln>
                  <a:noFill/>
                </a:ln>
              </p:spPr>
            </p:sp>
            <p:sp>
              <p:nvSpPr>
                <p:cNvPr id="16" name="Прямоугольник 436"/>
                <p:cNvSpPr/>
                <p:nvPr userDrawn="1"/>
              </p:nvSpPr>
              <p:spPr bwMode="auto">
                <a:xfrm>
                  <a:off x="8989821" y="2208431"/>
                  <a:ext cx="383999" cy="383999"/>
                </a:xfrm>
                <a:prstGeom prst="rect">
                  <a:avLst/>
                </a:prstGeom>
                <a:solidFill>
                  <a:schemeClr val="accent1">
                    <a:lumMod val="60000"/>
                    <a:lumOff val="40000"/>
                    <a:alpha val="22000"/>
                  </a:schemeClr>
                </a:solidFill>
                <a:ln>
                  <a:noFill/>
                </a:ln>
              </p:spPr>
            </p:sp>
            <p:sp>
              <p:nvSpPr>
                <p:cNvPr id="17" name="Прямоугольник 437"/>
                <p:cNvSpPr/>
                <p:nvPr userDrawn="1"/>
              </p:nvSpPr>
              <p:spPr bwMode="auto">
                <a:xfrm>
                  <a:off x="9371999" y="2208431"/>
                  <a:ext cx="383999" cy="383999"/>
                </a:xfrm>
                <a:prstGeom prst="rect">
                  <a:avLst/>
                </a:prstGeom>
                <a:solidFill>
                  <a:schemeClr val="accent1">
                    <a:lumMod val="60000"/>
                    <a:lumOff val="40000"/>
                    <a:alpha val="0"/>
                  </a:schemeClr>
                </a:solidFill>
                <a:ln>
                  <a:noFill/>
                </a:ln>
              </p:spPr>
            </p:sp>
            <p:sp>
              <p:nvSpPr>
                <p:cNvPr id="18" name="Прямоугольник 438"/>
                <p:cNvSpPr/>
                <p:nvPr userDrawn="1"/>
              </p:nvSpPr>
              <p:spPr bwMode="auto">
                <a:xfrm>
                  <a:off x="9754942" y="2208431"/>
                  <a:ext cx="383999" cy="383999"/>
                </a:xfrm>
                <a:prstGeom prst="rect">
                  <a:avLst/>
                </a:prstGeom>
                <a:solidFill>
                  <a:schemeClr val="accent1">
                    <a:lumMod val="60000"/>
                    <a:lumOff val="40000"/>
                    <a:alpha val="50000"/>
                  </a:schemeClr>
                </a:solidFill>
                <a:ln>
                  <a:noFill/>
                </a:ln>
              </p:spPr>
            </p:sp>
            <p:sp>
              <p:nvSpPr>
                <p:cNvPr id="19" name="Прямоугольник 439"/>
                <p:cNvSpPr/>
                <p:nvPr userDrawn="1"/>
              </p:nvSpPr>
              <p:spPr bwMode="auto">
                <a:xfrm>
                  <a:off x="8988763" y="2976431"/>
                  <a:ext cx="383999" cy="383999"/>
                </a:xfrm>
                <a:prstGeom prst="rect">
                  <a:avLst/>
                </a:prstGeom>
                <a:solidFill>
                  <a:schemeClr val="accent1">
                    <a:lumMod val="75000"/>
                  </a:schemeClr>
                </a:solidFill>
                <a:ln>
                  <a:noFill/>
                </a:ln>
              </p:spPr>
            </p:sp>
            <p:sp>
              <p:nvSpPr>
                <p:cNvPr id="20" name="Прямоугольник 440"/>
                <p:cNvSpPr/>
                <p:nvPr userDrawn="1"/>
              </p:nvSpPr>
              <p:spPr bwMode="auto">
                <a:xfrm>
                  <a:off x="9370942" y="2976431"/>
                  <a:ext cx="383999" cy="383999"/>
                </a:xfrm>
                <a:prstGeom prst="rect">
                  <a:avLst/>
                </a:prstGeom>
                <a:solidFill>
                  <a:schemeClr val="tx2">
                    <a:lumMod val="75000"/>
                    <a:alpha val="0"/>
                  </a:schemeClr>
                </a:solidFill>
                <a:ln>
                  <a:noFill/>
                </a:ln>
              </p:spPr>
            </p:sp>
            <p:sp>
              <p:nvSpPr>
                <p:cNvPr id="21" name="Прямоугольник 441"/>
                <p:cNvSpPr/>
                <p:nvPr userDrawn="1"/>
              </p:nvSpPr>
              <p:spPr bwMode="auto">
                <a:xfrm>
                  <a:off x="9753885" y="2976431"/>
                  <a:ext cx="383999" cy="383999"/>
                </a:xfrm>
                <a:prstGeom prst="rect">
                  <a:avLst/>
                </a:prstGeom>
                <a:solidFill>
                  <a:schemeClr val="tx2">
                    <a:lumMod val="75000"/>
                    <a:alpha val="20000"/>
                  </a:schemeClr>
                </a:solidFill>
                <a:ln>
                  <a:noFill/>
                </a:ln>
              </p:spPr>
            </p:sp>
          </p:grpSp>
        </p:grpSp>
        <p:grpSp>
          <p:nvGrpSpPr>
            <p:cNvPr id="22" name="Группа 383"/>
            <p:cNvGrpSpPr/>
            <p:nvPr userDrawn="1"/>
          </p:nvGrpSpPr>
          <p:grpSpPr bwMode="auto">
            <a:xfrm>
              <a:off x="8985885" y="2204917"/>
              <a:ext cx="1153056" cy="1152000"/>
              <a:chOff x="8985885" y="2208431"/>
              <a:chExt cx="1153056" cy="1152000"/>
            </a:xfrm>
          </p:grpSpPr>
          <p:sp>
            <p:nvSpPr>
              <p:cNvPr id="23" name="Прямоугольник 420"/>
              <p:cNvSpPr/>
              <p:nvPr userDrawn="1"/>
            </p:nvSpPr>
            <p:spPr bwMode="auto">
              <a:xfrm>
                <a:off x="8985885" y="2208431"/>
                <a:ext cx="1152000" cy="1152000"/>
              </a:xfrm>
              <a:prstGeom prst="rect">
                <a:avLst/>
              </a:prstGeom>
              <a:solidFill>
                <a:schemeClr val="accent3"/>
              </a:solidFill>
              <a:ln>
                <a:noFill/>
              </a:ln>
            </p:spPr>
          </p:sp>
          <p:grpSp>
            <p:nvGrpSpPr>
              <p:cNvPr id="24" name="Группа 421"/>
              <p:cNvGrpSpPr/>
              <p:nvPr userDrawn="1"/>
            </p:nvGrpSpPr>
            <p:grpSpPr bwMode="auto">
              <a:xfrm>
                <a:off x="8988763" y="2208431"/>
                <a:ext cx="1150178" cy="1152000"/>
                <a:chOff x="8988763" y="2208431"/>
                <a:chExt cx="1150178" cy="1152000"/>
              </a:xfrm>
            </p:grpSpPr>
            <p:sp>
              <p:nvSpPr>
                <p:cNvPr id="25" name="Прямоугольник 422"/>
                <p:cNvSpPr/>
                <p:nvPr userDrawn="1"/>
              </p:nvSpPr>
              <p:spPr bwMode="auto">
                <a:xfrm>
                  <a:off x="8989821" y="2592432"/>
                  <a:ext cx="383999" cy="383999"/>
                </a:xfrm>
                <a:prstGeom prst="rect">
                  <a:avLst/>
                </a:prstGeom>
                <a:solidFill>
                  <a:schemeClr val="accent5">
                    <a:lumMod val="75000"/>
                    <a:alpha val="20000"/>
                  </a:schemeClr>
                </a:solidFill>
                <a:ln>
                  <a:noFill/>
                </a:ln>
              </p:spPr>
            </p:sp>
            <p:sp>
              <p:nvSpPr>
                <p:cNvPr id="26" name="Прямоугольник 423"/>
                <p:cNvSpPr/>
                <p:nvPr userDrawn="1"/>
              </p:nvSpPr>
              <p:spPr bwMode="auto">
                <a:xfrm>
                  <a:off x="9371999" y="2592432"/>
                  <a:ext cx="383999" cy="383999"/>
                </a:xfrm>
                <a:prstGeom prst="rect">
                  <a:avLst/>
                </a:prstGeom>
                <a:solidFill>
                  <a:schemeClr val="accent5">
                    <a:lumMod val="40000"/>
                    <a:lumOff val="60000"/>
                    <a:alpha val="40000"/>
                  </a:schemeClr>
                </a:solidFill>
                <a:ln>
                  <a:noFill/>
                </a:ln>
              </p:spPr>
            </p:sp>
            <p:sp>
              <p:nvSpPr>
                <p:cNvPr id="27" name="Прямоугольник 424"/>
                <p:cNvSpPr/>
                <p:nvPr userDrawn="1"/>
              </p:nvSpPr>
              <p:spPr bwMode="auto">
                <a:xfrm>
                  <a:off x="9754942" y="2592432"/>
                  <a:ext cx="383999" cy="383999"/>
                </a:xfrm>
                <a:prstGeom prst="rect">
                  <a:avLst/>
                </a:prstGeom>
                <a:solidFill>
                  <a:schemeClr val="accent5">
                    <a:lumMod val="60000"/>
                    <a:lumOff val="40000"/>
                    <a:alpha val="30000"/>
                  </a:schemeClr>
                </a:solidFill>
                <a:ln>
                  <a:noFill/>
                </a:ln>
              </p:spPr>
            </p:sp>
            <p:sp>
              <p:nvSpPr>
                <p:cNvPr id="28" name="Прямоугольник 425"/>
                <p:cNvSpPr/>
                <p:nvPr userDrawn="1"/>
              </p:nvSpPr>
              <p:spPr bwMode="auto">
                <a:xfrm>
                  <a:off x="8989821" y="2208431"/>
                  <a:ext cx="383999" cy="383999"/>
                </a:xfrm>
                <a:prstGeom prst="rect">
                  <a:avLst/>
                </a:prstGeom>
                <a:solidFill>
                  <a:schemeClr val="accent3">
                    <a:lumMod val="20000"/>
                    <a:lumOff val="80000"/>
                    <a:alpha val="22000"/>
                  </a:schemeClr>
                </a:solidFill>
                <a:ln>
                  <a:noFill/>
                </a:ln>
              </p:spPr>
            </p:sp>
            <p:sp>
              <p:nvSpPr>
                <p:cNvPr id="29" name="Прямоугольник 426"/>
                <p:cNvSpPr/>
                <p:nvPr userDrawn="1"/>
              </p:nvSpPr>
              <p:spPr bwMode="auto">
                <a:xfrm>
                  <a:off x="9371999" y="2208431"/>
                  <a:ext cx="383999" cy="383999"/>
                </a:xfrm>
                <a:prstGeom prst="rect">
                  <a:avLst/>
                </a:prstGeom>
                <a:solidFill>
                  <a:schemeClr val="accent3">
                    <a:lumMod val="20000"/>
                    <a:lumOff val="80000"/>
                    <a:alpha val="0"/>
                  </a:schemeClr>
                </a:solidFill>
                <a:ln>
                  <a:noFill/>
                </a:ln>
              </p:spPr>
            </p:sp>
            <p:sp>
              <p:nvSpPr>
                <p:cNvPr id="30" name="Прямоугольник 427"/>
                <p:cNvSpPr/>
                <p:nvPr userDrawn="1"/>
              </p:nvSpPr>
              <p:spPr bwMode="auto">
                <a:xfrm>
                  <a:off x="9754942" y="2208431"/>
                  <a:ext cx="383999" cy="383999"/>
                </a:xfrm>
                <a:prstGeom prst="rect">
                  <a:avLst/>
                </a:prstGeom>
                <a:solidFill>
                  <a:schemeClr val="accent3">
                    <a:lumMod val="20000"/>
                    <a:lumOff val="80000"/>
                    <a:alpha val="50000"/>
                  </a:schemeClr>
                </a:solidFill>
                <a:ln>
                  <a:noFill/>
                </a:ln>
              </p:spPr>
            </p:sp>
            <p:sp>
              <p:nvSpPr>
                <p:cNvPr id="31" name="Прямоугольник 428"/>
                <p:cNvSpPr/>
                <p:nvPr userDrawn="1"/>
              </p:nvSpPr>
              <p:spPr bwMode="auto">
                <a:xfrm>
                  <a:off x="8988763" y="2976431"/>
                  <a:ext cx="383999" cy="383999"/>
                </a:xfrm>
                <a:prstGeom prst="rect">
                  <a:avLst/>
                </a:prstGeom>
                <a:solidFill>
                  <a:schemeClr val="accent3">
                    <a:lumMod val="50000"/>
                    <a:alpha val="20000"/>
                  </a:schemeClr>
                </a:solidFill>
                <a:ln>
                  <a:noFill/>
                </a:ln>
              </p:spPr>
            </p:sp>
            <p:sp>
              <p:nvSpPr>
                <p:cNvPr id="32" name="Прямоугольник 429"/>
                <p:cNvSpPr/>
                <p:nvPr userDrawn="1"/>
              </p:nvSpPr>
              <p:spPr bwMode="auto">
                <a:xfrm>
                  <a:off x="9370942" y="2976431"/>
                  <a:ext cx="383999" cy="383999"/>
                </a:xfrm>
                <a:prstGeom prst="rect">
                  <a:avLst/>
                </a:prstGeom>
                <a:solidFill>
                  <a:schemeClr val="accent3">
                    <a:lumMod val="75000"/>
                  </a:schemeClr>
                </a:solidFill>
                <a:ln>
                  <a:noFill/>
                </a:ln>
              </p:spPr>
            </p:sp>
            <p:sp>
              <p:nvSpPr>
                <p:cNvPr id="33" name="Прямоугольник 430"/>
                <p:cNvSpPr/>
                <p:nvPr userDrawn="1"/>
              </p:nvSpPr>
              <p:spPr bwMode="auto">
                <a:xfrm>
                  <a:off x="9753885" y="2976431"/>
                  <a:ext cx="383999" cy="383999"/>
                </a:xfrm>
                <a:prstGeom prst="rect">
                  <a:avLst/>
                </a:prstGeom>
                <a:solidFill>
                  <a:schemeClr val="accent3">
                    <a:lumMod val="75000"/>
                    <a:alpha val="20000"/>
                  </a:schemeClr>
                </a:solidFill>
                <a:ln>
                  <a:noFill/>
                </a:ln>
              </p:spPr>
            </p:sp>
          </p:grpSp>
        </p:grpSp>
        <p:grpSp>
          <p:nvGrpSpPr>
            <p:cNvPr id="34" name="Группа 384"/>
            <p:cNvGrpSpPr/>
            <p:nvPr userDrawn="1"/>
          </p:nvGrpSpPr>
          <p:grpSpPr bwMode="auto">
            <a:xfrm>
              <a:off x="7832827" y="2208431"/>
              <a:ext cx="1156531" cy="1152000"/>
              <a:chOff x="8985885" y="2208431"/>
              <a:chExt cx="1156531" cy="1152000"/>
            </a:xfrm>
          </p:grpSpPr>
          <p:sp>
            <p:nvSpPr>
              <p:cNvPr id="35" name="Прямоугольник 409"/>
              <p:cNvSpPr/>
              <p:nvPr userDrawn="1"/>
            </p:nvSpPr>
            <p:spPr bwMode="auto">
              <a:xfrm>
                <a:off x="8985885" y="2208431"/>
                <a:ext cx="1152000" cy="1152000"/>
              </a:xfrm>
              <a:prstGeom prst="rect">
                <a:avLst/>
              </a:prstGeom>
              <a:solidFill>
                <a:schemeClr val="accent6"/>
              </a:solidFill>
              <a:ln>
                <a:noFill/>
              </a:ln>
            </p:spPr>
          </p:sp>
          <p:grpSp>
            <p:nvGrpSpPr>
              <p:cNvPr id="36" name="Группа 410"/>
              <p:cNvGrpSpPr/>
              <p:nvPr userDrawn="1"/>
            </p:nvGrpSpPr>
            <p:grpSpPr bwMode="auto">
              <a:xfrm>
                <a:off x="8988763" y="2208431"/>
                <a:ext cx="1153652" cy="1152000"/>
                <a:chOff x="8988763" y="2208431"/>
                <a:chExt cx="1153652" cy="1152000"/>
              </a:xfrm>
            </p:grpSpPr>
            <p:sp>
              <p:nvSpPr>
                <p:cNvPr id="37" name="Прямоугольник 411"/>
                <p:cNvSpPr/>
                <p:nvPr userDrawn="1"/>
              </p:nvSpPr>
              <p:spPr bwMode="auto">
                <a:xfrm>
                  <a:off x="8989821" y="2592432"/>
                  <a:ext cx="383999" cy="383999"/>
                </a:xfrm>
                <a:prstGeom prst="rect">
                  <a:avLst/>
                </a:prstGeom>
                <a:solidFill>
                  <a:schemeClr val="accent6">
                    <a:lumMod val="60000"/>
                    <a:lumOff val="40000"/>
                    <a:alpha val="70000"/>
                  </a:schemeClr>
                </a:solidFill>
                <a:ln>
                  <a:noFill/>
                </a:ln>
              </p:spPr>
            </p:sp>
            <p:sp>
              <p:nvSpPr>
                <p:cNvPr id="38" name="Прямоугольник 412"/>
                <p:cNvSpPr/>
                <p:nvPr userDrawn="1"/>
              </p:nvSpPr>
              <p:spPr bwMode="auto">
                <a:xfrm>
                  <a:off x="9371999" y="2592432"/>
                  <a:ext cx="383999" cy="383999"/>
                </a:xfrm>
                <a:prstGeom prst="rect">
                  <a:avLst/>
                </a:prstGeom>
                <a:solidFill>
                  <a:schemeClr val="accent2">
                    <a:lumMod val="20000"/>
                    <a:lumOff val="80000"/>
                    <a:alpha val="62000"/>
                  </a:schemeClr>
                </a:solidFill>
                <a:ln>
                  <a:noFill/>
                </a:ln>
              </p:spPr>
            </p:sp>
            <p:sp>
              <p:nvSpPr>
                <p:cNvPr id="39" name="Прямоугольник 413"/>
                <p:cNvSpPr/>
                <p:nvPr userDrawn="1"/>
              </p:nvSpPr>
              <p:spPr bwMode="auto">
                <a:xfrm>
                  <a:off x="9754942" y="2592432"/>
                  <a:ext cx="383999" cy="383999"/>
                </a:xfrm>
                <a:prstGeom prst="rect">
                  <a:avLst/>
                </a:prstGeom>
                <a:solidFill>
                  <a:schemeClr val="accent6">
                    <a:lumMod val="60000"/>
                    <a:lumOff val="40000"/>
                    <a:alpha val="55000"/>
                  </a:schemeClr>
                </a:solidFill>
                <a:ln>
                  <a:noFill/>
                </a:ln>
              </p:spPr>
            </p:sp>
            <p:sp>
              <p:nvSpPr>
                <p:cNvPr id="40" name="Прямоугольник 414"/>
                <p:cNvSpPr/>
                <p:nvPr userDrawn="1"/>
              </p:nvSpPr>
              <p:spPr bwMode="auto">
                <a:xfrm>
                  <a:off x="8989821" y="2208431"/>
                  <a:ext cx="383999" cy="383999"/>
                </a:xfrm>
                <a:prstGeom prst="rect">
                  <a:avLst/>
                </a:prstGeom>
                <a:solidFill>
                  <a:schemeClr val="accent2">
                    <a:lumMod val="75000"/>
                    <a:alpha val="46000"/>
                  </a:schemeClr>
                </a:solidFill>
                <a:ln>
                  <a:noFill/>
                </a:ln>
              </p:spPr>
            </p:sp>
            <p:sp>
              <p:nvSpPr>
                <p:cNvPr id="41" name="Прямоугольник 415"/>
                <p:cNvSpPr/>
                <p:nvPr userDrawn="1"/>
              </p:nvSpPr>
              <p:spPr bwMode="auto">
                <a:xfrm>
                  <a:off x="9371999" y="2208431"/>
                  <a:ext cx="383999" cy="383999"/>
                </a:xfrm>
                <a:prstGeom prst="rect">
                  <a:avLst/>
                </a:prstGeom>
                <a:solidFill>
                  <a:schemeClr val="accent2">
                    <a:lumMod val="60000"/>
                    <a:lumOff val="40000"/>
                    <a:alpha val="30000"/>
                  </a:schemeClr>
                </a:solidFill>
                <a:ln>
                  <a:noFill/>
                </a:ln>
              </p:spPr>
            </p:sp>
            <p:sp>
              <p:nvSpPr>
                <p:cNvPr id="42" name="Прямоугольник 416"/>
                <p:cNvSpPr/>
                <p:nvPr userDrawn="1"/>
              </p:nvSpPr>
              <p:spPr bwMode="auto">
                <a:xfrm>
                  <a:off x="9754942" y="2208431"/>
                  <a:ext cx="383999" cy="383999"/>
                </a:xfrm>
                <a:prstGeom prst="rect">
                  <a:avLst/>
                </a:prstGeom>
                <a:solidFill>
                  <a:schemeClr val="accent2">
                    <a:lumMod val="40000"/>
                    <a:lumOff val="60000"/>
                    <a:alpha val="76000"/>
                  </a:schemeClr>
                </a:solidFill>
                <a:ln>
                  <a:noFill/>
                </a:ln>
              </p:spPr>
            </p:sp>
            <p:sp>
              <p:nvSpPr>
                <p:cNvPr id="43" name="Прямоугольник 417"/>
                <p:cNvSpPr/>
                <p:nvPr userDrawn="1"/>
              </p:nvSpPr>
              <p:spPr bwMode="auto">
                <a:xfrm>
                  <a:off x="8988763" y="2976431"/>
                  <a:ext cx="383999" cy="383999"/>
                </a:xfrm>
                <a:prstGeom prst="rect">
                  <a:avLst/>
                </a:prstGeom>
                <a:solidFill>
                  <a:schemeClr val="accent6">
                    <a:lumMod val="75000"/>
                    <a:alpha val="30000"/>
                  </a:schemeClr>
                </a:solidFill>
                <a:ln>
                  <a:noFill/>
                </a:ln>
              </p:spPr>
            </p:sp>
            <p:sp>
              <p:nvSpPr>
                <p:cNvPr id="44" name="Прямоугольник 418"/>
                <p:cNvSpPr/>
                <p:nvPr userDrawn="1"/>
              </p:nvSpPr>
              <p:spPr bwMode="auto">
                <a:xfrm>
                  <a:off x="9370942" y="2976431"/>
                  <a:ext cx="383999" cy="383999"/>
                </a:xfrm>
                <a:prstGeom prst="rect">
                  <a:avLst/>
                </a:prstGeom>
                <a:solidFill>
                  <a:schemeClr val="accent6">
                    <a:lumMod val="75000"/>
                    <a:alpha val="50000"/>
                  </a:schemeClr>
                </a:solidFill>
                <a:ln>
                  <a:noFill/>
                </a:ln>
              </p:spPr>
            </p:sp>
            <p:sp>
              <p:nvSpPr>
                <p:cNvPr id="45" name="Прямоугольник 419"/>
                <p:cNvSpPr/>
                <p:nvPr userDrawn="1"/>
              </p:nvSpPr>
              <p:spPr bwMode="auto">
                <a:xfrm>
                  <a:off x="9758417" y="2976431"/>
                  <a:ext cx="383999" cy="383999"/>
                </a:xfrm>
                <a:prstGeom prst="rect">
                  <a:avLst/>
                </a:prstGeom>
                <a:solidFill>
                  <a:schemeClr val="accent6">
                    <a:lumMod val="75000"/>
                    <a:alpha val="20000"/>
                  </a:schemeClr>
                </a:solidFill>
                <a:ln>
                  <a:noFill/>
                </a:ln>
              </p:spPr>
            </p:sp>
          </p:grpSp>
        </p:grpSp>
        <p:grpSp>
          <p:nvGrpSpPr>
            <p:cNvPr id="46" name="Группа 385"/>
            <p:cNvGrpSpPr/>
            <p:nvPr userDrawn="1"/>
          </p:nvGrpSpPr>
          <p:grpSpPr bwMode="auto">
            <a:xfrm>
              <a:off x="6683297" y="2204917"/>
              <a:ext cx="1153056" cy="1152000"/>
              <a:chOff x="8985885" y="2208431"/>
              <a:chExt cx="1153056" cy="1152000"/>
            </a:xfrm>
          </p:grpSpPr>
          <p:sp>
            <p:nvSpPr>
              <p:cNvPr id="47" name="Прямоугольник 398"/>
              <p:cNvSpPr/>
              <p:nvPr userDrawn="1"/>
            </p:nvSpPr>
            <p:spPr bwMode="auto">
              <a:xfrm>
                <a:off x="8985885" y="2208431"/>
                <a:ext cx="1152000" cy="1152000"/>
              </a:xfrm>
              <a:prstGeom prst="rect">
                <a:avLst/>
              </a:prstGeom>
              <a:solidFill>
                <a:schemeClr val="accent4"/>
              </a:solidFill>
              <a:ln>
                <a:noFill/>
              </a:ln>
            </p:spPr>
          </p:sp>
          <p:grpSp>
            <p:nvGrpSpPr>
              <p:cNvPr id="48" name="Группа 399"/>
              <p:cNvGrpSpPr/>
              <p:nvPr userDrawn="1"/>
            </p:nvGrpSpPr>
            <p:grpSpPr bwMode="auto">
              <a:xfrm>
                <a:off x="8988763" y="2208431"/>
                <a:ext cx="1150178" cy="1152000"/>
                <a:chOff x="8988763" y="2208431"/>
                <a:chExt cx="1150178" cy="1152000"/>
              </a:xfrm>
            </p:grpSpPr>
            <p:sp>
              <p:nvSpPr>
                <p:cNvPr id="49" name="Прямоугольник 400"/>
                <p:cNvSpPr/>
                <p:nvPr userDrawn="1"/>
              </p:nvSpPr>
              <p:spPr bwMode="auto">
                <a:xfrm>
                  <a:off x="8989821" y="2592432"/>
                  <a:ext cx="383999" cy="383999"/>
                </a:xfrm>
                <a:prstGeom prst="rect">
                  <a:avLst/>
                </a:prstGeom>
                <a:solidFill>
                  <a:schemeClr val="accent4">
                    <a:lumMod val="75000"/>
                    <a:alpha val="76000"/>
                  </a:schemeClr>
                </a:solidFill>
                <a:ln>
                  <a:noFill/>
                </a:ln>
              </p:spPr>
            </p:sp>
            <p:sp>
              <p:nvSpPr>
                <p:cNvPr id="50" name="Прямоугольник 401"/>
                <p:cNvSpPr/>
                <p:nvPr userDrawn="1"/>
              </p:nvSpPr>
              <p:spPr bwMode="auto">
                <a:xfrm>
                  <a:off x="9371999" y="2592432"/>
                  <a:ext cx="383999" cy="383999"/>
                </a:xfrm>
                <a:prstGeom prst="rect">
                  <a:avLst/>
                </a:prstGeom>
                <a:solidFill>
                  <a:schemeClr val="accent5">
                    <a:lumMod val="40000"/>
                    <a:lumOff val="60000"/>
                    <a:alpha val="38000"/>
                  </a:schemeClr>
                </a:solidFill>
                <a:ln>
                  <a:noFill/>
                </a:ln>
              </p:spPr>
            </p:sp>
            <p:sp>
              <p:nvSpPr>
                <p:cNvPr id="51" name="Прямоугольник 402"/>
                <p:cNvSpPr/>
                <p:nvPr userDrawn="1"/>
              </p:nvSpPr>
              <p:spPr bwMode="auto">
                <a:xfrm>
                  <a:off x="9754942" y="2592432"/>
                  <a:ext cx="383999" cy="383999"/>
                </a:xfrm>
                <a:prstGeom prst="rect">
                  <a:avLst/>
                </a:prstGeom>
                <a:solidFill>
                  <a:schemeClr val="accent1">
                    <a:lumMod val="75000"/>
                    <a:alpha val="24000"/>
                  </a:schemeClr>
                </a:solidFill>
                <a:ln>
                  <a:noFill/>
                </a:ln>
              </p:spPr>
            </p:sp>
            <p:sp>
              <p:nvSpPr>
                <p:cNvPr id="52" name="Прямоугольник 403"/>
                <p:cNvSpPr/>
                <p:nvPr userDrawn="1"/>
              </p:nvSpPr>
              <p:spPr bwMode="auto">
                <a:xfrm>
                  <a:off x="8989821" y="2208431"/>
                  <a:ext cx="383999" cy="383999"/>
                </a:xfrm>
                <a:prstGeom prst="rect">
                  <a:avLst/>
                </a:prstGeom>
                <a:solidFill>
                  <a:schemeClr val="accent1">
                    <a:lumMod val="60000"/>
                    <a:lumOff val="40000"/>
                    <a:alpha val="35000"/>
                  </a:schemeClr>
                </a:solidFill>
                <a:ln>
                  <a:noFill/>
                </a:ln>
              </p:spPr>
            </p:sp>
            <p:sp>
              <p:nvSpPr>
                <p:cNvPr id="53" name="Прямоугольник 404"/>
                <p:cNvSpPr/>
                <p:nvPr userDrawn="1"/>
              </p:nvSpPr>
              <p:spPr bwMode="auto">
                <a:xfrm>
                  <a:off x="9371999" y="2208431"/>
                  <a:ext cx="383999" cy="383999"/>
                </a:xfrm>
                <a:prstGeom prst="rect">
                  <a:avLst/>
                </a:prstGeom>
                <a:solidFill>
                  <a:schemeClr val="accent1">
                    <a:lumMod val="60000"/>
                    <a:lumOff val="40000"/>
                    <a:alpha val="0"/>
                  </a:schemeClr>
                </a:solidFill>
                <a:ln>
                  <a:noFill/>
                </a:ln>
              </p:spPr>
            </p:sp>
            <p:sp>
              <p:nvSpPr>
                <p:cNvPr id="54" name="Прямоугольник 405"/>
                <p:cNvSpPr/>
                <p:nvPr userDrawn="1"/>
              </p:nvSpPr>
              <p:spPr bwMode="auto">
                <a:xfrm>
                  <a:off x="9754942" y="2208431"/>
                  <a:ext cx="383999" cy="383999"/>
                </a:xfrm>
                <a:prstGeom prst="rect">
                  <a:avLst/>
                </a:prstGeom>
                <a:solidFill>
                  <a:schemeClr val="accent1">
                    <a:lumMod val="60000"/>
                    <a:lumOff val="40000"/>
                    <a:alpha val="50000"/>
                  </a:schemeClr>
                </a:solidFill>
                <a:ln>
                  <a:noFill/>
                </a:ln>
              </p:spPr>
            </p:sp>
            <p:sp>
              <p:nvSpPr>
                <p:cNvPr id="55" name="Прямоугольник 406"/>
                <p:cNvSpPr/>
                <p:nvPr userDrawn="1"/>
              </p:nvSpPr>
              <p:spPr bwMode="auto">
                <a:xfrm>
                  <a:off x="8988763" y="2976431"/>
                  <a:ext cx="383999" cy="383999"/>
                </a:xfrm>
                <a:prstGeom prst="rect">
                  <a:avLst/>
                </a:prstGeom>
                <a:solidFill>
                  <a:schemeClr val="accent1">
                    <a:lumMod val="40000"/>
                    <a:lumOff val="60000"/>
                    <a:alpha val="25000"/>
                  </a:schemeClr>
                </a:solidFill>
                <a:ln>
                  <a:noFill/>
                </a:ln>
              </p:spPr>
            </p:sp>
            <p:sp>
              <p:nvSpPr>
                <p:cNvPr id="56" name="Прямоугольник 407"/>
                <p:cNvSpPr/>
                <p:nvPr userDrawn="1"/>
              </p:nvSpPr>
              <p:spPr bwMode="auto">
                <a:xfrm>
                  <a:off x="9370942" y="2976431"/>
                  <a:ext cx="383999" cy="383999"/>
                </a:xfrm>
                <a:prstGeom prst="rect">
                  <a:avLst/>
                </a:prstGeom>
                <a:solidFill>
                  <a:schemeClr val="tx2">
                    <a:lumMod val="60000"/>
                    <a:lumOff val="40000"/>
                    <a:alpha val="3999"/>
                  </a:schemeClr>
                </a:solidFill>
                <a:ln>
                  <a:noFill/>
                </a:ln>
              </p:spPr>
            </p:sp>
            <p:sp>
              <p:nvSpPr>
                <p:cNvPr id="57" name="Прямоугольник 408"/>
                <p:cNvSpPr/>
                <p:nvPr userDrawn="1"/>
              </p:nvSpPr>
              <p:spPr bwMode="auto">
                <a:xfrm>
                  <a:off x="9753885" y="2976431"/>
                  <a:ext cx="383999" cy="383999"/>
                </a:xfrm>
                <a:prstGeom prst="rect">
                  <a:avLst/>
                </a:prstGeom>
                <a:solidFill>
                  <a:schemeClr val="accent4">
                    <a:lumMod val="40000"/>
                    <a:lumOff val="60000"/>
                    <a:alpha val="29000"/>
                  </a:schemeClr>
                </a:solidFill>
                <a:ln>
                  <a:noFill/>
                </a:ln>
              </p:spPr>
            </p:sp>
          </p:grpSp>
        </p:grpSp>
        <p:grpSp>
          <p:nvGrpSpPr>
            <p:cNvPr id="58" name="Группа 386"/>
            <p:cNvGrpSpPr/>
            <p:nvPr userDrawn="1"/>
          </p:nvGrpSpPr>
          <p:grpSpPr bwMode="auto">
            <a:xfrm>
              <a:off x="5534481" y="2204917"/>
              <a:ext cx="1153056" cy="1152000"/>
              <a:chOff x="8985885" y="2208431"/>
              <a:chExt cx="1153056" cy="1152000"/>
            </a:xfrm>
          </p:grpSpPr>
          <p:sp>
            <p:nvSpPr>
              <p:cNvPr id="59" name="Прямоугольник 387"/>
              <p:cNvSpPr/>
              <p:nvPr userDrawn="1"/>
            </p:nvSpPr>
            <p:spPr bwMode="auto">
              <a:xfrm>
                <a:off x="8985885" y="2208431"/>
                <a:ext cx="1152000" cy="1152000"/>
              </a:xfrm>
              <a:prstGeom prst="rect">
                <a:avLst/>
              </a:prstGeom>
              <a:solidFill>
                <a:schemeClr val="accent6"/>
              </a:solidFill>
              <a:ln>
                <a:noFill/>
              </a:ln>
            </p:spPr>
          </p:sp>
          <p:grpSp>
            <p:nvGrpSpPr>
              <p:cNvPr id="60" name="Группа 388"/>
              <p:cNvGrpSpPr/>
              <p:nvPr userDrawn="1"/>
            </p:nvGrpSpPr>
            <p:grpSpPr bwMode="auto">
              <a:xfrm>
                <a:off x="8988763" y="2208431"/>
                <a:ext cx="1150178" cy="1152000"/>
                <a:chOff x="8988763" y="2208431"/>
                <a:chExt cx="1150178" cy="1152000"/>
              </a:xfrm>
            </p:grpSpPr>
            <p:sp>
              <p:nvSpPr>
                <p:cNvPr id="61" name="Прямоугольник 389"/>
                <p:cNvSpPr/>
                <p:nvPr userDrawn="1"/>
              </p:nvSpPr>
              <p:spPr bwMode="auto">
                <a:xfrm>
                  <a:off x="8989821" y="2592432"/>
                  <a:ext cx="383999" cy="383999"/>
                </a:xfrm>
                <a:prstGeom prst="rect">
                  <a:avLst/>
                </a:prstGeom>
                <a:solidFill>
                  <a:schemeClr val="accent2">
                    <a:lumMod val="20000"/>
                    <a:lumOff val="80000"/>
                    <a:alpha val="48000"/>
                  </a:schemeClr>
                </a:solidFill>
                <a:ln>
                  <a:noFill/>
                </a:ln>
              </p:spPr>
            </p:sp>
            <p:sp>
              <p:nvSpPr>
                <p:cNvPr id="62" name="Прямоугольник 390"/>
                <p:cNvSpPr/>
                <p:nvPr userDrawn="1"/>
              </p:nvSpPr>
              <p:spPr bwMode="auto">
                <a:xfrm>
                  <a:off x="9371999" y="2592432"/>
                  <a:ext cx="383999" cy="383999"/>
                </a:xfrm>
                <a:prstGeom prst="rect">
                  <a:avLst/>
                </a:prstGeom>
                <a:solidFill>
                  <a:schemeClr val="accent2">
                    <a:lumMod val="20000"/>
                    <a:lumOff val="80000"/>
                    <a:alpha val="29000"/>
                  </a:schemeClr>
                </a:solidFill>
                <a:ln>
                  <a:noFill/>
                </a:ln>
              </p:spPr>
            </p:sp>
            <p:sp>
              <p:nvSpPr>
                <p:cNvPr id="63" name="Прямоугольник 391"/>
                <p:cNvSpPr/>
                <p:nvPr userDrawn="1"/>
              </p:nvSpPr>
              <p:spPr bwMode="auto">
                <a:xfrm>
                  <a:off x="9754942" y="2592432"/>
                  <a:ext cx="383999" cy="383999"/>
                </a:xfrm>
                <a:prstGeom prst="rect">
                  <a:avLst/>
                </a:prstGeom>
                <a:solidFill>
                  <a:schemeClr val="accent2">
                    <a:lumMod val="75000"/>
                    <a:alpha val="15999"/>
                  </a:schemeClr>
                </a:solidFill>
                <a:ln>
                  <a:noFill/>
                </a:ln>
              </p:spPr>
            </p:sp>
            <p:sp>
              <p:nvSpPr>
                <p:cNvPr id="64" name="Прямоугольник 392"/>
                <p:cNvSpPr/>
                <p:nvPr userDrawn="1"/>
              </p:nvSpPr>
              <p:spPr bwMode="auto">
                <a:xfrm>
                  <a:off x="8989821" y="2208431"/>
                  <a:ext cx="383999" cy="383999"/>
                </a:xfrm>
                <a:prstGeom prst="rect">
                  <a:avLst/>
                </a:prstGeom>
                <a:solidFill>
                  <a:schemeClr val="accent4">
                    <a:lumMod val="40000"/>
                    <a:lumOff val="60000"/>
                    <a:alpha val="3999"/>
                  </a:schemeClr>
                </a:solidFill>
                <a:ln>
                  <a:noFill/>
                </a:ln>
              </p:spPr>
            </p:sp>
            <p:sp>
              <p:nvSpPr>
                <p:cNvPr id="65" name="Прямоугольник 393"/>
                <p:cNvSpPr/>
                <p:nvPr userDrawn="1"/>
              </p:nvSpPr>
              <p:spPr bwMode="auto">
                <a:xfrm>
                  <a:off x="9371999" y="2208431"/>
                  <a:ext cx="383999" cy="383999"/>
                </a:xfrm>
                <a:prstGeom prst="rect">
                  <a:avLst/>
                </a:prstGeom>
                <a:solidFill>
                  <a:schemeClr val="accent4">
                    <a:lumMod val="40000"/>
                    <a:lumOff val="60000"/>
                    <a:alpha val="23000"/>
                  </a:schemeClr>
                </a:solidFill>
                <a:ln>
                  <a:noFill/>
                </a:ln>
              </p:spPr>
            </p:sp>
            <p:sp>
              <p:nvSpPr>
                <p:cNvPr id="66" name="Прямоугольник 394"/>
                <p:cNvSpPr/>
                <p:nvPr userDrawn="1"/>
              </p:nvSpPr>
              <p:spPr bwMode="auto">
                <a:xfrm>
                  <a:off x="9754942" y="2208431"/>
                  <a:ext cx="383999" cy="383999"/>
                </a:xfrm>
                <a:prstGeom prst="rect">
                  <a:avLst/>
                </a:prstGeom>
                <a:solidFill>
                  <a:schemeClr val="accent4">
                    <a:lumMod val="20000"/>
                    <a:lumOff val="80000"/>
                    <a:alpha val="26998"/>
                  </a:schemeClr>
                </a:solidFill>
                <a:ln>
                  <a:noFill/>
                </a:ln>
              </p:spPr>
            </p:sp>
            <p:sp>
              <p:nvSpPr>
                <p:cNvPr id="67" name="Прямоугольник 395"/>
                <p:cNvSpPr/>
                <p:nvPr userDrawn="1"/>
              </p:nvSpPr>
              <p:spPr bwMode="auto">
                <a:xfrm>
                  <a:off x="8988763" y="2976431"/>
                  <a:ext cx="383999" cy="383999"/>
                </a:xfrm>
                <a:prstGeom prst="rect">
                  <a:avLst/>
                </a:prstGeom>
                <a:solidFill>
                  <a:schemeClr val="accent2">
                    <a:lumMod val="75000"/>
                    <a:alpha val="65000"/>
                  </a:schemeClr>
                </a:solidFill>
                <a:ln>
                  <a:noFill/>
                </a:ln>
              </p:spPr>
            </p:sp>
            <p:sp>
              <p:nvSpPr>
                <p:cNvPr id="68" name="Прямоугольник 396"/>
                <p:cNvSpPr/>
                <p:nvPr userDrawn="1"/>
              </p:nvSpPr>
              <p:spPr bwMode="auto">
                <a:xfrm>
                  <a:off x="9370942" y="2976431"/>
                  <a:ext cx="383999" cy="383999"/>
                </a:xfrm>
                <a:prstGeom prst="rect">
                  <a:avLst/>
                </a:prstGeom>
                <a:solidFill>
                  <a:schemeClr val="accent2">
                    <a:alpha val="0"/>
                  </a:schemeClr>
                </a:solidFill>
                <a:ln>
                  <a:noFill/>
                </a:ln>
              </p:spPr>
            </p:sp>
            <p:sp>
              <p:nvSpPr>
                <p:cNvPr id="69" name="Прямоугольник 397"/>
                <p:cNvSpPr/>
                <p:nvPr userDrawn="1"/>
              </p:nvSpPr>
              <p:spPr bwMode="auto">
                <a:xfrm>
                  <a:off x="9753885" y="2976431"/>
                  <a:ext cx="383999" cy="383999"/>
                </a:xfrm>
                <a:prstGeom prst="rect">
                  <a:avLst/>
                </a:prstGeom>
                <a:solidFill>
                  <a:schemeClr val="accent6">
                    <a:lumMod val="75000"/>
                    <a:alpha val="57000"/>
                  </a:schemeClr>
                </a:solidFill>
                <a:ln>
                  <a:noFill/>
                </a:ln>
              </p:spPr>
            </p:sp>
          </p:grpSp>
        </p:grpSp>
      </p:grpSp>
      <p:grpSp>
        <p:nvGrpSpPr>
          <p:cNvPr id="70" name="Группа 4"/>
          <p:cNvGrpSpPr/>
          <p:nvPr userDrawn="1"/>
        </p:nvGrpSpPr>
        <p:grpSpPr bwMode="auto">
          <a:xfrm>
            <a:off x="1" y="6597351"/>
            <a:ext cx="12191998" cy="290795"/>
            <a:chOff x="-22006" y="8796469"/>
            <a:chExt cx="6520455" cy="387727"/>
          </a:xfrm>
        </p:grpSpPr>
        <p:sp>
          <p:nvSpPr>
            <p:cNvPr id="71" name="Прямоугольник 463"/>
            <p:cNvSpPr/>
            <p:nvPr userDrawn="1"/>
          </p:nvSpPr>
          <p:spPr bwMode="auto">
            <a:xfrm>
              <a:off x="5345391" y="8799984"/>
              <a:ext cx="1152000" cy="380485"/>
            </a:xfrm>
            <a:prstGeom prst="rect">
              <a:avLst/>
            </a:prstGeom>
            <a:solidFill>
              <a:schemeClr val="accent1"/>
            </a:solidFill>
            <a:ln>
              <a:noFill/>
            </a:ln>
          </p:spPr>
        </p:sp>
        <p:sp>
          <p:nvSpPr>
            <p:cNvPr id="72" name="Прямоугольник 464"/>
            <p:cNvSpPr/>
            <p:nvPr userDrawn="1"/>
          </p:nvSpPr>
          <p:spPr bwMode="auto">
            <a:xfrm>
              <a:off x="5349327" y="8799984"/>
              <a:ext cx="383999" cy="383999"/>
            </a:xfrm>
            <a:prstGeom prst="rect">
              <a:avLst/>
            </a:prstGeom>
            <a:solidFill>
              <a:schemeClr val="accent1">
                <a:lumMod val="60000"/>
                <a:lumOff val="40000"/>
                <a:alpha val="22000"/>
              </a:schemeClr>
            </a:solidFill>
            <a:ln>
              <a:noFill/>
            </a:ln>
          </p:spPr>
        </p:sp>
        <p:sp>
          <p:nvSpPr>
            <p:cNvPr id="73" name="Прямоугольник 465"/>
            <p:cNvSpPr/>
            <p:nvPr userDrawn="1"/>
          </p:nvSpPr>
          <p:spPr bwMode="auto">
            <a:xfrm>
              <a:off x="5731505" y="8799984"/>
              <a:ext cx="383999" cy="383999"/>
            </a:xfrm>
            <a:prstGeom prst="rect">
              <a:avLst/>
            </a:prstGeom>
            <a:solidFill>
              <a:schemeClr val="accent1">
                <a:lumMod val="60000"/>
                <a:lumOff val="40000"/>
                <a:alpha val="0"/>
              </a:schemeClr>
            </a:solidFill>
            <a:ln>
              <a:noFill/>
            </a:ln>
          </p:spPr>
        </p:sp>
        <p:sp>
          <p:nvSpPr>
            <p:cNvPr id="74" name="Прямоугольник 466"/>
            <p:cNvSpPr/>
            <p:nvPr userDrawn="1"/>
          </p:nvSpPr>
          <p:spPr bwMode="auto">
            <a:xfrm>
              <a:off x="6114449" y="8799984"/>
              <a:ext cx="383999" cy="383999"/>
            </a:xfrm>
            <a:prstGeom prst="rect">
              <a:avLst/>
            </a:prstGeom>
            <a:solidFill>
              <a:schemeClr val="accent1">
                <a:lumMod val="60000"/>
                <a:lumOff val="40000"/>
                <a:alpha val="50000"/>
              </a:schemeClr>
            </a:solidFill>
            <a:ln>
              <a:noFill/>
            </a:ln>
          </p:spPr>
        </p:sp>
        <p:sp>
          <p:nvSpPr>
            <p:cNvPr id="75" name="Прямоугольник 467"/>
            <p:cNvSpPr/>
            <p:nvPr userDrawn="1"/>
          </p:nvSpPr>
          <p:spPr bwMode="auto">
            <a:xfrm>
              <a:off x="4193391" y="8796469"/>
              <a:ext cx="1152000" cy="380485"/>
            </a:xfrm>
            <a:prstGeom prst="rect">
              <a:avLst/>
            </a:prstGeom>
            <a:solidFill>
              <a:schemeClr val="accent3"/>
            </a:solidFill>
            <a:ln>
              <a:noFill/>
            </a:ln>
          </p:spPr>
        </p:sp>
        <p:sp>
          <p:nvSpPr>
            <p:cNvPr id="76" name="Прямоугольник 468"/>
            <p:cNvSpPr/>
            <p:nvPr userDrawn="1"/>
          </p:nvSpPr>
          <p:spPr bwMode="auto">
            <a:xfrm>
              <a:off x="4197327" y="8796469"/>
              <a:ext cx="383999" cy="383999"/>
            </a:xfrm>
            <a:prstGeom prst="rect">
              <a:avLst/>
            </a:prstGeom>
            <a:solidFill>
              <a:schemeClr val="accent3">
                <a:lumMod val="20000"/>
                <a:lumOff val="80000"/>
                <a:alpha val="22000"/>
              </a:schemeClr>
            </a:solidFill>
            <a:ln>
              <a:noFill/>
            </a:ln>
          </p:spPr>
        </p:sp>
        <p:sp>
          <p:nvSpPr>
            <p:cNvPr id="77" name="Прямоугольник 469"/>
            <p:cNvSpPr/>
            <p:nvPr userDrawn="1"/>
          </p:nvSpPr>
          <p:spPr bwMode="auto">
            <a:xfrm>
              <a:off x="4579506" y="8796469"/>
              <a:ext cx="383999" cy="383999"/>
            </a:xfrm>
            <a:prstGeom prst="rect">
              <a:avLst/>
            </a:prstGeom>
            <a:solidFill>
              <a:schemeClr val="accent3">
                <a:lumMod val="20000"/>
                <a:lumOff val="80000"/>
                <a:alpha val="0"/>
              </a:schemeClr>
            </a:solidFill>
            <a:ln>
              <a:noFill/>
            </a:ln>
          </p:spPr>
        </p:sp>
        <p:sp>
          <p:nvSpPr>
            <p:cNvPr id="78" name="Прямоугольник 470"/>
            <p:cNvSpPr/>
            <p:nvPr userDrawn="1"/>
          </p:nvSpPr>
          <p:spPr bwMode="auto">
            <a:xfrm>
              <a:off x="4962449" y="8796469"/>
              <a:ext cx="383999" cy="383999"/>
            </a:xfrm>
            <a:prstGeom prst="rect">
              <a:avLst/>
            </a:prstGeom>
            <a:solidFill>
              <a:schemeClr val="accent3">
                <a:lumMod val="20000"/>
                <a:lumOff val="80000"/>
                <a:alpha val="50000"/>
              </a:schemeClr>
            </a:solidFill>
            <a:ln>
              <a:noFill/>
            </a:ln>
          </p:spPr>
        </p:sp>
        <p:sp>
          <p:nvSpPr>
            <p:cNvPr id="79" name="Прямоугольник 471"/>
            <p:cNvSpPr/>
            <p:nvPr userDrawn="1"/>
          </p:nvSpPr>
          <p:spPr bwMode="auto">
            <a:xfrm>
              <a:off x="3040334" y="8799984"/>
              <a:ext cx="1152000" cy="380485"/>
            </a:xfrm>
            <a:prstGeom prst="rect">
              <a:avLst/>
            </a:prstGeom>
            <a:solidFill>
              <a:schemeClr val="accent6"/>
            </a:solidFill>
            <a:ln>
              <a:noFill/>
            </a:ln>
          </p:spPr>
        </p:sp>
        <p:sp>
          <p:nvSpPr>
            <p:cNvPr id="80" name="Прямоугольник 472"/>
            <p:cNvSpPr/>
            <p:nvPr userDrawn="1"/>
          </p:nvSpPr>
          <p:spPr bwMode="auto">
            <a:xfrm>
              <a:off x="3044270" y="8799984"/>
              <a:ext cx="383999" cy="383999"/>
            </a:xfrm>
            <a:prstGeom prst="rect">
              <a:avLst/>
            </a:prstGeom>
            <a:solidFill>
              <a:schemeClr val="accent2">
                <a:lumMod val="75000"/>
                <a:alpha val="46000"/>
              </a:schemeClr>
            </a:solidFill>
            <a:ln>
              <a:noFill/>
            </a:ln>
          </p:spPr>
        </p:sp>
        <p:sp>
          <p:nvSpPr>
            <p:cNvPr id="81" name="Прямоугольник 473"/>
            <p:cNvSpPr/>
            <p:nvPr userDrawn="1"/>
          </p:nvSpPr>
          <p:spPr bwMode="auto">
            <a:xfrm>
              <a:off x="3426449" y="8799984"/>
              <a:ext cx="383999" cy="383999"/>
            </a:xfrm>
            <a:prstGeom prst="rect">
              <a:avLst/>
            </a:prstGeom>
            <a:solidFill>
              <a:schemeClr val="accent2">
                <a:lumMod val="60000"/>
                <a:lumOff val="40000"/>
                <a:alpha val="30000"/>
              </a:schemeClr>
            </a:solidFill>
            <a:ln>
              <a:noFill/>
            </a:ln>
          </p:spPr>
        </p:sp>
        <p:sp>
          <p:nvSpPr>
            <p:cNvPr id="82" name="Прямоугольник 474"/>
            <p:cNvSpPr/>
            <p:nvPr userDrawn="1"/>
          </p:nvSpPr>
          <p:spPr bwMode="auto">
            <a:xfrm>
              <a:off x="3809391" y="8799984"/>
              <a:ext cx="383999" cy="383999"/>
            </a:xfrm>
            <a:prstGeom prst="rect">
              <a:avLst/>
            </a:prstGeom>
            <a:solidFill>
              <a:schemeClr val="accent2">
                <a:lumMod val="40000"/>
                <a:lumOff val="60000"/>
                <a:alpha val="76000"/>
              </a:schemeClr>
            </a:solidFill>
            <a:ln>
              <a:noFill/>
            </a:ln>
          </p:spPr>
        </p:sp>
        <p:sp>
          <p:nvSpPr>
            <p:cNvPr id="83" name="Прямоугольник 475"/>
            <p:cNvSpPr/>
            <p:nvPr userDrawn="1"/>
          </p:nvSpPr>
          <p:spPr bwMode="auto">
            <a:xfrm>
              <a:off x="1890803" y="8796469"/>
              <a:ext cx="1152000" cy="380485"/>
            </a:xfrm>
            <a:prstGeom prst="rect">
              <a:avLst/>
            </a:prstGeom>
            <a:solidFill>
              <a:schemeClr val="accent4"/>
            </a:solidFill>
            <a:ln>
              <a:noFill/>
            </a:ln>
          </p:spPr>
        </p:sp>
        <p:sp>
          <p:nvSpPr>
            <p:cNvPr id="84" name="Прямоугольник 476"/>
            <p:cNvSpPr/>
            <p:nvPr userDrawn="1"/>
          </p:nvSpPr>
          <p:spPr bwMode="auto">
            <a:xfrm>
              <a:off x="1894739" y="8796469"/>
              <a:ext cx="383999" cy="383999"/>
            </a:xfrm>
            <a:prstGeom prst="rect">
              <a:avLst/>
            </a:prstGeom>
            <a:solidFill>
              <a:schemeClr val="accent1">
                <a:lumMod val="60000"/>
                <a:lumOff val="40000"/>
                <a:alpha val="35000"/>
              </a:schemeClr>
            </a:solidFill>
            <a:ln>
              <a:noFill/>
            </a:ln>
          </p:spPr>
        </p:sp>
        <p:sp>
          <p:nvSpPr>
            <p:cNvPr id="85" name="Прямоугольник 477"/>
            <p:cNvSpPr/>
            <p:nvPr userDrawn="1"/>
          </p:nvSpPr>
          <p:spPr bwMode="auto">
            <a:xfrm>
              <a:off x="2276918" y="8796469"/>
              <a:ext cx="383999" cy="383999"/>
            </a:xfrm>
            <a:prstGeom prst="rect">
              <a:avLst/>
            </a:prstGeom>
            <a:solidFill>
              <a:schemeClr val="accent1">
                <a:lumMod val="60000"/>
                <a:lumOff val="40000"/>
                <a:alpha val="0"/>
              </a:schemeClr>
            </a:solidFill>
            <a:ln>
              <a:noFill/>
            </a:ln>
          </p:spPr>
        </p:sp>
        <p:sp>
          <p:nvSpPr>
            <p:cNvPr id="86" name="Прямоугольник 478"/>
            <p:cNvSpPr/>
            <p:nvPr userDrawn="1"/>
          </p:nvSpPr>
          <p:spPr bwMode="auto">
            <a:xfrm>
              <a:off x="2659861" y="8796469"/>
              <a:ext cx="383999" cy="383999"/>
            </a:xfrm>
            <a:prstGeom prst="rect">
              <a:avLst/>
            </a:prstGeom>
            <a:solidFill>
              <a:schemeClr val="accent1">
                <a:lumMod val="60000"/>
                <a:lumOff val="40000"/>
                <a:alpha val="50000"/>
              </a:schemeClr>
            </a:solidFill>
            <a:ln>
              <a:noFill/>
            </a:ln>
          </p:spPr>
        </p:sp>
        <p:sp>
          <p:nvSpPr>
            <p:cNvPr id="87" name="Прямоугольник 479"/>
            <p:cNvSpPr/>
            <p:nvPr userDrawn="1"/>
          </p:nvSpPr>
          <p:spPr bwMode="auto">
            <a:xfrm>
              <a:off x="741989" y="8796469"/>
              <a:ext cx="1152000" cy="383999"/>
            </a:xfrm>
            <a:prstGeom prst="rect">
              <a:avLst/>
            </a:prstGeom>
            <a:solidFill>
              <a:schemeClr val="accent6"/>
            </a:solidFill>
            <a:ln>
              <a:noFill/>
            </a:ln>
          </p:spPr>
        </p:sp>
        <p:sp>
          <p:nvSpPr>
            <p:cNvPr id="88" name="Прямоугольник 480"/>
            <p:cNvSpPr/>
            <p:nvPr userDrawn="1"/>
          </p:nvSpPr>
          <p:spPr bwMode="auto">
            <a:xfrm>
              <a:off x="745925" y="8796469"/>
              <a:ext cx="383999" cy="383999"/>
            </a:xfrm>
            <a:prstGeom prst="rect">
              <a:avLst/>
            </a:prstGeom>
            <a:solidFill>
              <a:schemeClr val="accent4">
                <a:lumMod val="40000"/>
                <a:lumOff val="60000"/>
                <a:alpha val="3999"/>
              </a:schemeClr>
            </a:solidFill>
            <a:ln>
              <a:noFill/>
            </a:ln>
          </p:spPr>
        </p:sp>
        <p:sp>
          <p:nvSpPr>
            <p:cNvPr id="89" name="Прямоугольник 481"/>
            <p:cNvSpPr/>
            <p:nvPr userDrawn="1"/>
          </p:nvSpPr>
          <p:spPr bwMode="auto">
            <a:xfrm>
              <a:off x="1128103" y="8796469"/>
              <a:ext cx="383999" cy="383999"/>
            </a:xfrm>
            <a:prstGeom prst="rect">
              <a:avLst/>
            </a:prstGeom>
            <a:solidFill>
              <a:schemeClr val="accent4">
                <a:lumMod val="40000"/>
                <a:lumOff val="60000"/>
                <a:alpha val="23000"/>
              </a:schemeClr>
            </a:solidFill>
            <a:ln>
              <a:noFill/>
            </a:ln>
          </p:spPr>
        </p:sp>
        <p:sp>
          <p:nvSpPr>
            <p:cNvPr id="90" name="Прямоугольник 482"/>
            <p:cNvSpPr/>
            <p:nvPr userDrawn="1"/>
          </p:nvSpPr>
          <p:spPr bwMode="auto">
            <a:xfrm>
              <a:off x="1511046" y="8796469"/>
              <a:ext cx="383999" cy="383999"/>
            </a:xfrm>
            <a:prstGeom prst="rect">
              <a:avLst/>
            </a:prstGeom>
            <a:solidFill>
              <a:schemeClr val="accent4">
                <a:lumMod val="20000"/>
                <a:lumOff val="80000"/>
                <a:alpha val="26998"/>
              </a:schemeClr>
            </a:solidFill>
            <a:ln>
              <a:noFill/>
            </a:ln>
          </p:spPr>
        </p:sp>
        <p:sp>
          <p:nvSpPr>
            <p:cNvPr id="91" name="Прямоугольник 483"/>
            <p:cNvSpPr/>
            <p:nvPr userDrawn="1"/>
          </p:nvSpPr>
          <p:spPr bwMode="auto">
            <a:xfrm>
              <a:off x="-22006" y="8800197"/>
              <a:ext cx="770417" cy="380271"/>
            </a:xfrm>
            <a:prstGeom prst="rect">
              <a:avLst/>
            </a:prstGeom>
            <a:solidFill>
              <a:schemeClr val="accent1"/>
            </a:solidFill>
            <a:ln>
              <a:noFill/>
            </a:ln>
          </p:spPr>
        </p:sp>
        <p:sp>
          <p:nvSpPr>
            <p:cNvPr id="92" name="Прямоугольник 484"/>
            <p:cNvSpPr/>
            <p:nvPr userDrawn="1"/>
          </p:nvSpPr>
          <p:spPr bwMode="auto">
            <a:xfrm>
              <a:off x="-17473" y="8800197"/>
              <a:ext cx="383999" cy="383999"/>
            </a:xfrm>
            <a:prstGeom prst="rect">
              <a:avLst/>
            </a:prstGeom>
            <a:solidFill>
              <a:schemeClr val="accent1">
                <a:lumMod val="60000"/>
                <a:lumOff val="40000"/>
                <a:alpha val="0"/>
              </a:schemeClr>
            </a:solidFill>
            <a:ln>
              <a:noFill/>
            </a:ln>
          </p:spPr>
        </p:sp>
        <p:sp>
          <p:nvSpPr>
            <p:cNvPr id="93" name="Прямоугольник 485"/>
            <p:cNvSpPr/>
            <p:nvPr userDrawn="1"/>
          </p:nvSpPr>
          <p:spPr bwMode="auto">
            <a:xfrm>
              <a:off x="365469" y="8800197"/>
              <a:ext cx="383999" cy="383999"/>
            </a:xfrm>
            <a:prstGeom prst="rect">
              <a:avLst/>
            </a:prstGeom>
            <a:solidFill>
              <a:schemeClr val="accent1">
                <a:lumMod val="60000"/>
                <a:lumOff val="40000"/>
                <a:alpha val="50000"/>
              </a:schemeClr>
            </a:solidFill>
            <a:ln>
              <a:noFill/>
            </a:ln>
          </p:spPr>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userDrawn="1">
  <p:cSld name="Title and Vertical Text">
    <p:spTree>
      <p:nvGrpSpPr>
        <p:cNvPr id="1" name=""/>
        <p:cNvGrpSpPr/>
        <p:nvPr/>
      </p:nvGrpSpPr>
      <p:grpSpPr bwMode="auto">
        <a:xfrm>
          <a:off x="0" y="0"/>
          <a:ext cx="0" cy="0"/>
          <a:chOff x="0" y="0"/>
          <a:chExt cx="0" cy="0"/>
        </a:xfrm>
      </p:grpSpPr>
      <p:sp>
        <p:nvSpPr>
          <p:cNvPr id="4" name="Заголовок 1"/>
          <p:cNvSpPr>
            <a:spLocks noGrp="1"/>
          </p:cNvSpPr>
          <p:nvPr>
            <p:ph type="title"/>
          </p:nvPr>
        </p:nvSpPr>
        <p:spPr bwMode="auto"/>
        <p:txBody>
          <a:bodyPr/>
          <a:lstStyle/>
          <a:p>
            <a:pPr>
              <a:defRPr/>
            </a:pPr>
            <a:r>
              <a:rPr lang="ru-RU"/>
              <a:t>Образец заголовка</a:t>
            </a:r>
          </a:p>
        </p:txBody>
      </p:sp>
      <p:sp>
        <p:nvSpPr>
          <p:cNvPr id="5" name="Вертикальный текст 2"/>
          <p:cNvSpPr>
            <a:spLocks noGrp="1"/>
          </p:cNvSpPr>
          <p:nvPr>
            <p:ph type="body" orient="vert" idx="1"/>
          </p:nvPr>
        </p:nvSpPr>
        <p:spPr bwMode="auto"/>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6" name="Дата 9"/>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7" name="Нижний колонтитул 10"/>
          <p:cNvSpPr>
            <a:spLocks noGrp="1"/>
          </p:cNvSpPr>
          <p:nvPr>
            <p:ph type="ftr" sz="quarter" idx="11"/>
          </p:nvPr>
        </p:nvSpPr>
        <p:spPr bwMode="auto"/>
        <p:txBody>
          <a:bodyPr/>
          <a:lstStyle/>
          <a:p>
            <a:pPr>
              <a:defRPr/>
            </a:pPr>
            <a:endParaRPr lang="ru-RU"/>
          </a:p>
        </p:txBody>
      </p:sp>
      <p:sp>
        <p:nvSpPr>
          <p:cNvPr id="8" name="Номер слайда 11"/>
          <p:cNvSpPr>
            <a:spLocks noGrp="1"/>
          </p:cNvSpPr>
          <p:nvPr>
            <p:ph type="sldNum" sz="quarter" idx="12"/>
          </p:nvPr>
        </p:nvSpPr>
        <p:spPr bwMode="auto"/>
        <p:txBody>
          <a:bodyPr/>
          <a:lstStyle/>
          <a:p>
            <a:pPr>
              <a:defRPr/>
            </a:pPr>
            <a:fld id="{91974DF9-AD47-4691-BA21-BBFCE3637A9A}"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userDrawn="1">
  <p:cSld name="Vertical Title and Text">
    <p:spTree>
      <p:nvGrpSpPr>
        <p:cNvPr id="1" name=""/>
        <p:cNvGrpSpPr/>
        <p:nvPr/>
      </p:nvGrpSpPr>
      <p:grpSpPr bwMode="auto">
        <a:xfrm>
          <a:off x="0" y="0"/>
          <a:ext cx="0" cy="0"/>
          <a:chOff x="0" y="0"/>
          <a:chExt cx="0" cy="0"/>
        </a:xfrm>
      </p:grpSpPr>
      <p:sp>
        <p:nvSpPr>
          <p:cNvPr id="4" name="Вертикальный заголовок 1"/>
          <p:cNvSpPr>
            <a:spLocks noGrp="1"/>
          </p:cNvSpPr>
          <p:nvPr>
            <p:ph type="title" orient="vert"/>
          </p:nvPr>
        </p:nvSpPr>
        <p:spPr bwMode="auto">
          <a:xfrm>
            <a:off x="8839199" y="980729"/>
            <a:ext cx="2743200" cy="5040559"/>
          </a:xfrm>
        </p:spPr>
        <p:txBody>
          <a:bodyPr vert="eaVert"/>
          <a:lstStyle>
            <a:lvl1pPr>
              <a:defRPr b="1"/>
            </a:lvl1pPr>
          </a:lstStyle>
          <a:p>
            <a:pPr>
              <a:defRPr/>
            </a:pPr>
            <a:r>
              <a:rPr lang="ru-RU"/>
              <a:t>Образец заголовка</a:t>
            </a:r>
          </a:p>
        </p:txBody>
      </p:sp>
      <p:sp>
        <p:nvSpPr>
          <p:cNvPr id="5" name="Вертикальный текст 2"/>
          <p:cNvSpPr>
            <a:spLocks noGrp="1"/>
          </p:cNvSpPr>
          <p:nvPr>
            <p:ph type="body" orient="vert" idx="1"/>
          </p:nvPr>
        </p:nvSpPr>
        <p:spPr bwMode="auto">
          <a:xfrm>
            <a:off x="609599" y="980727"/>
            <a:ext cx="8026399" cy="5040561"/>
          </a:xfrm>
        </p:spPr>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6" name="Дата 9"/>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7" name="Нижний колонтитул 10"/>
          <p:cNvSpPr>
            <a:spLocks noGrp="1"/>
          </p:cNvSpPr>
          <p:nvPr>
            <p:ph type="ftr" sz="quarter" idx="11"/>
          </p:nvPr>
        </p:nvSpPr>
        <p:spPr bwMode="auto"/>
        <p:txBody>
          <a:bodyPr/>
          <a:lstStyle/>
          <a:p>
            <a:pPr>
              <a:defRPr/>
            </a:pPr>
            <a:endParaRPr lang="ru-RU"/>
          </a:p>
        </p:txBody>
      </p:sp>
      <p:sp>
        <p:nvSpPr>
          <p:cNvPr id="8" name="Номер слайда 11"/>
          <p:cNvSpPr>
            <a:spLocks noGrp="1"/>
          </p:cNvSpPr>
          <p:nvPr>
            <p:ph type="sldNum" sz="quarter" idx="12"/>
          </p:nvPr>
        </p:nvSpPr>
        <p:spPr bwMode="auto"/>
        <p:txBody>
          <a:bodyPr/>
          <a:lstStyle/>
          <a:p>
            <a:pPr>
              <a:defRPr/>
            </a:pPr>
            <a:fld id="{91974DF9-AD47-4691-BA21-BBFCE3637A9A}" type="slidenum">
              <a:rPr lang="en-US"/>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userDrawn="1">
  <p:cSld name="Title and Content">
    <p:spTree>
      <p:nvGrpSpPr>
        <p:cNvPr id="1" name=""/>
        <p:cNvGrpSpPr/>
        <p:nvPr/>
      </p:nvGrpSpPr>
      <p:grpSpPr bwMode="auto">
        <a:xfrm>
          <a:off x="0" y="0"/>
          <a:ext cx="0" cy="0"/>
          <a:chOff x="0" y="0"/>
          <a:chExt cx="0" cy="0"/>
        </a:xfrm>
      </p:grpSpPr>
      <p:sp>
        <p:nvSpPr>
          <p:cNvPr id="4" name="Заголовок 1"/>
          <p:cNvSpPr>
            <a:spLocks noGrp="1"/>
          </p:cNvSpPr>
          <p:nvPr>
            <p:ph type="title"/>
          </p:nvPr>
        </p:nvSpPr>
        <p:spPr bwMode="auto"/>
        <p:txBody>
          <a:bodyPr/>
          <a:lstStyle/>
          <a:p>
            <a:pPr>
              <a:defRPr/>
            </a:pPr>
            <a:r>
              <a:rPr lang="ru-RU"/>
              <a:t>Образец заголовка</a:t>
            </a:r>
          </a:p>
        </p:txBody>
      </p:sp>
      <p:sp>
        <p:nvSpPr>
          <p:cNvPr id="5" name="Объект 2"/>
          <p:cNvSpPr>
            <a:spLocks noGrp="1"/>
          </p:cNvSpPr>
          <p:nvPr>
            <p:ph idx="1"/>
          </p:nvPr>
        </p:nvSpPr>
        <p:spPr bwMode="auto"/>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6" name="Дата 14"/>
          <p:cNvSpPr>
            <a:spLocks noGrp="1"/>
          </p:cNvSpPr>
          <p:nvPr>
            <p:ph type="dt" sz="half" idx="10"/>
          </p:nvPr>
        </p:nvSpPr>
        <p:spPr bwMode="auto">
          <a:xfrm>
            <a:off x="607261" y="6109507"/>
            <a:ext cx="2844798" cy="365125"/>
          </a:xfrm>
        </p:spPr>
        <p:txBody>
          <a:bodyPr/>
          <a:lstStyle/>
          <a:p>
            <a:pPr>
              <a:defRPr/>
            </a:pPr>
            <a:fld id="{51E84241-D031-42DE-84E4-CC10C30232F4}" type="datetimeFigureOut">
              <a:rPr lang="ru-RU"/>
              <a:t>25.04.2022</a:t>
            </a:fld>
            <a:endParaRPr lang="ru-RU"/>
          </a:p>
        </p:txBody>
      </p:sp>
      <p:sp>
        <p:nvSpPr>
          <p:cNvPr id="7" name="Нижний колонтитул 15"/>
          <p:cNvSpPr>
            <a:spLocks noGrp="1"/>
          </p:cNvSpPr>
          <p:nvPr>
            <p:ph type="ftr" sz="quarter" idx="11"/>
          </p:nvPr>
        </p:nvSpPr>
        <p:spPr bwMode="auto">
          <a:xfrm>
            <a:off x="7758885" y="6132835"/>
            <a:ext cx="3860799" cy="365125"/>
          </a:xfrm>
        </p:spPr>
        <p:txBody>
          <a:bodyPr/>
          <a:lstStyle/>
          <a:p>
            <a:pPr>
              <a:defRPr/>
            </a:pPr>
            <a:endParaRPr lang="ru-RU"/>
          </a:p>
        </p:txBody>
      </p:sp>
      <p:sp>
        <p:nvSpPr>
          <p:cNvPr id="8" name="Номер слайда 17"/>
          <p:cNvSpPr>
            <a:spLocks noGrp="1"/>
          </p:cNvSpPr>
          <p:nvPr>
            <p:ph type="sldNum" sz="quarter" idx="12"/>
          </p:nvPr>
        </p:nvSpPr>
        <p:spPr bwMode="auto">
          <a:xfrm>
            <a:off x="5190395" y="6132835"/>
            <a:ext cx="952634" cy="365125"/>
          </a:xfrm>
        </p:spPr>
        <p:txBody>
          <a:bodyPr/>
          <a:lstStyle/>
          <a:p>
            <a:pPr>
              <a:defRPr/>
            </a:pPr>
            <a:fld id="{91974DF9-AD47-4691-BA21-BBFCE3637A9A}"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userDrawn="1">
  <p:cSld name="Section Header">
    <p:spTree>
      <p:nvGrpSpPr>
        <p:cNvPr id="1" name=""/>
        <p:cNvGrpSpPr/>
        <p:nvPr/>
      </p:nvGrpSpPr>
      <p:grpSpPr bwMode="auto">
        <a:xfrm>
          <a:off x="0" y="0"/>
          <a:ext cx="0" cy="0"/>
          <a:chOff x="0" y="0"/>
          <a:chExt cx="0" cy="0"/>
        </a:xfrm>
      </p:grpSpPr>
      <p:sp>
        <p:nvSpPr>
          <p:cNvPr id="4" name="Заголовок 1"/>
          <p:cNvSpPr>
            <a:spLocks noGrp="1"/>
          </p:cNvSpPr>
          <p:nvPr>
            <p:ph type="title"/>
          </p:nvPr>
        </p:nvSpPr>
        <p:spPr bwMode="auto">
          <a:xfrm>
            <a:off x="623391" y="980729"/>
            <a:ext cx="10945215" cy="1002034"/>
          </a:xfrm>
          <a:prstGeom prst="rect">
            <a:avLst/>
          </a:prstGeom>
          <a:noFill/>
        </p:spPr>
        <p:txBody>
          <a:bodyPr anchor="t"/>
          <a:lstStyle>
            <a:lvl1pPr algn="l">
              <a:defRPr sz="4000" b="1" cap="all"/>
            </a:lvl1pPr>
          </a:lstStyle>
          <a:p>
            <a:pPr>
              <a:defRPr/>
            </a:pPr>
            <a:r>
              <a:rPr lang="ru-RU"/>
              <a:t>Образец заголовка</a:t>
            </a:r>
          </a:p>
        </p:txBody>
      </p:sp>
      <p:sp>
        <p:nvSpPr>
          <p:cNvPr id="5" name="Текст 2"/>
          <p:cNvSpPr>
            <a:spLocks noGrp="1"/>
          </p:cNvSpPr>
          <p:nvPr>
            <p:ph type="body" idx="1"/>
          </p:nvPr>
        </p:nvSpPr>
        <p:spPr bwMode="auto">
          <a:xfrm>
            <a:off x="623391" y="2060847"/>
            <a:ext cx="10945215" cy="3960439"/>
          </a:xfrm>
        </p:spPr>
        <p:txBody>
          <a:bodyPr anchor="t" anchorCtr="0"/>
          <a:lstStyle>
            <a:lvl1pPr marL="0" indent="0">
              <a:buNone/>
              <a:defRPr sz="200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ru-RU"/>
              <a:t>Образец текста</a:t>
            </a:r>
            <a:endParaRPr/>
          </a:p>
        </p:txBody>
      </p:sp>
      <p:sp>
        <p:nvSpPr>
          <p:cNvPr id="6" name="Дата 6"/>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7" name="Нижний колонтитул 7"/>
          <p:cNvSpPr>
            <a:spLocks noGrp="1"/>
          </p:cNvSpPr>
          <p:nvPr>
            <p:ph type="ftr" sz="quarter" idx="11"/>
          </p:nvPr>
        </p:nvSpPr>
        <p:spPr bwMode="auto"/>
        <p:txBody>
          <a:bodyPr/>
          <a:lstStyle/>
          <a:p>
            <a:pPr>
              <a:defRPr/>
            </a:pPr>
            <a:endParaRPr lang="ru-RU"/>
          </a:p>
        </p:txBody>
      </p:sp>
      <p:sp>
        <p:nvSpPr>
          <p:cNvPr id="8" name="Номер слайда 8"/>
          <p:cNvSpPr>
            <a:spLocks noGrp="1"/>
          </p:cNvSpPr>
          <p:nvPr>
            <p:ph type="sldNum" sz="quarter" idx="12"/>
          </p:nvPr>
        </p:nvSpPr>
        <p:spPr bwMode="auto"/>
        <p:txBody>
          <a:bodyPr/>
          <a:lstStyle/>
          <a:p>
            <a:pPr>
              <a:defRPr/>
            </a:pPr>
            <a:fld id="{91974DF9-AD47-4691-BA21-BBFCE3637A9A}"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userDrawn="1">
  <p:cSld name="Two Content">
    <p:spTree>
      <p:nvGrpSpPr>
        <p:cNvPr id="1" name=""/>
        <p:cNvGrpSpPr/>
        <p:nvPr/>
      </p:nvGrpSpPr>
      <p:grpSpPr bwMode="auto">
        <a:xfrm>
          <a:off x="0" y="0"/>
          <a:ext cx="0" cy="0"/>
          <a:chOff x="0" y="0"/>
          <a:chExt cx="0" cy="0"/>
        </a:xfrm>
      </p:grpSpPr>
      <p:sp>
        <p:nvSpPr>
          <p:cNvPr id="4" name="Объект 2"/>
          <p:cNvSpPr>
            <a:spLocks noGrp="1"/>
          </p:cNvSpPr>
          <p:nvPr>
            <p:ph sz="half" idx="1"/>
          </p:nvPr>
        </p:nvSpPr>
        <p:spPr bwMode="auto">
          <a:xfrm>
            <a:off x="609599" y="1423317"/>
            <a:ext cx="5384799"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5" name="Объект 3"/>
          <p:cNvSpPr>
            <a:spLocks noGrp="1"/>
          </p:cNvSpPr>
          <p:nvPr>
            <p:ph sz="half" idx="2"/>
          </p:nvPr>
        </p:nvSpPr>
        <p:spPr bwMode="auto">
          <a:xfrm>
            <a:off x="6197599" y="1423317"/>
            <a:ext cx="5384799"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6" name="Дата 7"/>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7" name="Нижний колонтитул 8"/>
          <p:cNvSpPr>
            <a:spLocks noGrp="1"/>
          </p:cNvSpPr>
          <p:nvPr>
            <p:ph type="ftr" sz="quarter" idx="11"/>
          </p:nvPr>
        </p:nvSpPr>
        <p:spPr bwMode="auto"/>
        <p:txBody>
          <a:bodyPr/>
          <a:lstStyle/>
          <a:p>
            <a:pPr>
              <a:defRPr/>
            </a:pPr>
            <a:endParaRPr lang="ru-RU"/>
          </a:p>
        </p:txBody>
      </p:sp>
      <p:sp>
        <p:nvSpPr>
          <p:cNvPr id="8" name="Номер слайда 9"/>
          <p:cNvSpPr>
            <a:spLocks noGrp="1"/>
          </p:cNvSpPr>
          <p:nvPr>
            <p:ph type="sldNum" sz="quarter" idx="12"/>
          </p:nvPr>
        </p:nvSpPr>
        <p:spPr bwMode="auto"/>
        <p:txBody>
          <a:bodyPr/>
          <a:lstStyle/>
          <a:p>
            <a:pPr>
              <a:defRPr/>
            </a:pPr>
            <a:fld id="{91974DF9-AD47-4691-BA21-BBFCE3637A9A}" type="slidenum">
              <a:rPr lang="en-US"/>
              <a:t>‹#›</a:t>
            </a:fld>
            <a:endParaRPr lang="en-US"/>
          </a:p>
        </p:txBody>
      </p:sp>
      <p:sp>
        <p:nvSpPr>
          <p:cNvPr id="9" name="Заголовок 10"/>
          <p:cNvSpPr>
            <a:spLocks noGrp="1"/>
          </p:cNvSpPr>
          <p:nvPr>
            <p:ph type="title"/>
          </p:nvPr>
        </p:nvSpPr>
        <p:spPr bwMode="auto"/>
        <p:txBody>
          <a:bodyPr/>
          <a:lstStyle/>
          <a:p>
            <a:pPr>
              <a:defRPr/>
            </a:pPr>
            <a:r>
              <a:rPr lang="ru-RU"/>
              <a:t>Образец заголовка</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userDrawn="1">
  <p:cSld name="Comparison">
    <p:spTree>
      <p:nvGrpSpPr>
        <p:cNvPr id="1" name=""/>
        <p:cNvGrpSpPr/>
        <p:nvPr/>
      </p:nvGrpSpPr>
      <p:grpSpPr bwMode="auto">
        <a:xfrm>
          <a:off x="0" y="0"/>
          <a:ext cx="0" cy="0"/>
          <a:chOff x="0" y="0"/>
          <a:chExt cx="0" cy="0"/>
        </a:xfrm>
      </p:grpSpPr>
      <p:sp>
        <p:nvSpPr>
          <p:cNvPr id="4" name="Текст 2"/>
          <p:cNvSpPr>
            <a:spLocks noGrp="1"/>
          </p:cNvSpPr>
          <p:nvPr>
            <p:ph type="body" idx="1"/>
          </p:nvPr>
        </p:nvSpPr>
        <p:spPr bwMode="auto">
          <a:xfrm>
            <a:off x="609599" y="1412775"/>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5" name="Объект 3"/>
          <p:cNvSpPr>
            <a:spLocks noGrp="1"/>
          </p:cNvSpPr>
          <p:nvPr>
            <p:ph sz="half" idx="2"/>
          </p:nvPr>
        </p:nvSpPr>
        <p:spPr bwMode="auto">
          <a:xfrm>
            <a:off x="609599" y="2052538"/>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6" name="Текст 4"/>
          <p:cNvSpPr>
            <a:spLocks noGrp="1"/>
          </p:cNvSpPr>
          <p:nvPr>
            <p:ph type="body" sz="quarter" idx="3"/>
          </p:nvPr>
        </p:nvSpPr>
        <p:spPr bwMode="auto">
          <a:xfrm>
            <a:off x="6193368" y="1412775"/>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7" name="Объект 5"/>
          <p:cNvSpPr>
            <a:spLocks noGrp="1"/>
          </p:cNvSpPr>
          <p:nvPr>
            <p:ph sz="quarter" idx="4"/>
          </p:nvPr>
        </p:nvSpPr>
        <p:spPr bwMode="auto">
          <a:xfrm>
            <a:off x="6193368" y="2052538"/>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8" name="Дата 9"/>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9" name="Нижний колонтитул 10"/>
          <p:cNvSpPr>
            <a:spLocks noGrp="1"/>
          </p:cNvSpPr>
          <p:nvPr>
            <p:ph type="ftr" sz="quarter" idx="11"/>
          </p:nvPr>
        </p:nvSpPr>
        <p:spPr bwMode="auto"/>
        <p:txBody>
          <a:bodyPr/>
          <a:lstStyle/>
          <a:p>
            <a:pPr>
              <a:defRPr/>
            </a:pPr>
            <a:endParaRPr lang="ru-RU"/>
          </a:p>
        </p:txBody>
      </p:sp>
      <p:sp>
        <p:nvSpPr>
          <p:cNvPr id="10" name="Номер слайда 11"/>
          <p:cNvSpPr>
            <a:spLocks noGrp="1"/>
          </p:cNvSpPr>
          <p:nvPr>
            <p:ph type="sldNum" sz="quarter" idx="12"/>
          </p:nvPr>
        </p:nvSpPr>
        <p:spPr bwMode="auto"/>
        <p:txBody>
          <a:bodyPr/>
          <a:lstStyle/>
          <a:p>
            <a:pPr>
              <a:defRPr/>
            </a:pPr>
            <a:fld id="{91974DF9-AD47-4691-BA21-BBFCE3637A9A}" type="slidenum">
              <a:rPr lang="en-US"/>
              <a:t>‹#›</a:t>
            </a:fld>
            <a:endParaRPr lang="en-US"/>
          </a:p>
        </p:txBody>
      </p:sp>
      <p:sp>
        <p:nvSpPr>
          <p:cNvPr id="11" name="Заголовок 12"/>
          <p:cNvSpPr>
            <a:spLocks noGrp="1"/>
          </p:cNvSpPr>
          <p:nvPr>
            <p:ph type="title"/>
          </p:nvPr>
        </p:nvSpPr>
        <p:spPr bwMode="auto"/>
        <p:txBody>
          <a:bodyPr/>
          <a:lstStyle/>
          <a:p>
            <a:pPr>
              <a:defRPr/>
            </a:pPr>
            <a:r>
              <a:rPr lang="ru-RU"/>
              <a:t>Образец заголовка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userDrawn="1">
  <p:cSld name="Title Only">
    <p:spTree>
      <p:nvGrpSpPr>
        <p:cNvPr id="1" name=""/>
        <p:cNvGrpSpPr/>
        <p:nvPr/>
      </p:nvGrpSpPr>
      <p:grpSpPr bwMode="auto">
        <a:xfrm>
          <a:off x="0" y="0"/>
          <a:ext cx="0" cy="0"/>
          <a:chOff x="0" y="0"/>
          <a:chExt cx="0" cy="0"/>
        </a:xfrm>
      </p:grpSpPr>
      <p:sp>
        <p:nvSpPr>
          <p:cNvPr id="4" name="Заголовок 8"/>
          <p:cNvSpPr>
            <a:spLocks noGrp="1"/>
          </p:cNvSpPr>
          <p:nvPr>
            <p:ph type="title"/>
          </p:nvPr>
        </p:nvSpPr>
        <p:spPr bwMode="auto"/>
        <p:txBody>
          <a:bodyPr/>
          <a:lstStyle/>
          <a:p>
            <a:pPr>
              <a:defRPr/>
            </a:pPr>
            <a:r>
              <a:rPr lang="ru-RU"/>
              <a:t>Образец заголовка</a:t>
            </a:r>
          </a:p>
        </p:txBody>
      </p:sp>
      <p:sp>
        <p:nvSpPr>
          <p:cNvPr id="5" name="Дата 9"/>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6" name="Нижний колонтитул 10"/>
          <p:cNvSpPr>
            <a:spLocks noGrp="1"/>
          </p:cNvSpPr>
          <p:nvPr>
            <p:ph type="ftr" sz="quarter" idx="11"/>
          </p:nvPr>
        </p:nvSpPr>
        <p:spPr bwMode="auto"/>
        <p:txBody>
          <a:bodyPr/>
          <a:lstStyle/>
          <a:p>
            <a:pPr>
              <a:defRPr/>
            </a:pPr>
            <a:endParaRPr lang="ru-RU"/>
          </a:p>
        </p:txBody>
      </p:sp>
      <p:sp>
        <p:nvSpPr>
          <p:cNvPr id="7" name="Номер слайда 11"/>
          <p:cNvSpPr>
            <a:spLocks noGrp="1"/>
          </p:cNvSpPr>
          <p:nvPr>
            <p:ph type="sldNum" sz="quarter" idx="12"/>
          </p:nvPr>
        </p:nvSpPr>
        <p:spPr bwMode="auto"/>
        <p:txBody>
          <a:bodyPr/>
          <a:lstStyle/>
          <a:p>
            <a:pPr>
              <a:defRPr/>
            </a:pPr>
            <a:fld id="{91974DF9-AD47-4691-BA21-BBFCE3637A9A}" type="slidenum">
              <a:rPr lang="en-US"/>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userDrawn="1">
  <p:cSld name="Blank">
    <p:spTree>
      <p:nvGrpSpPr>
        <p:cNvPr id="1" name=""/>
        <p:cNvGrpSpPr/>
        <p:nvPr/>
      </p:nvGrpSpPr>
      <p:grpSpPr bwMode="auto">
        <a:xfrm>
          <a:off x="0" y="0"/>
          <a:ext cx="0" cy="0"/>
          <a:chOff x="0" y="0"/>
          <a:chExt cx="0" cy="0"/>
        </a:xfrm>
      </p:grpSpPr>
      <p:sp>
        <p:nvSpPr>
          <p:cNvPr id="4" name="Дата 18"/>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5" name="Нижний колонтитул 19"/>
          <p:cNvSpPr>
            <a:spLocks noGrp="1"/>
          </p:cNvSpPr>
          <p:nvPr>
            <p:ph type="ftr" sz="quarter" idx="11"/>
          </p:nvPr>
        </p:nvSpPr>
        <p:spPr bwMode="auto"/>
        <p:txBody>
          <a:bodyPr/>
          <a:lstStyle/>
          <a:p>
            <a:pPr>
              <a:defRPr/>
            </a:pPr>
            <a:endParaRPr lang="ru-RU"/>
          </a:p>
        </p:txBody>
      </p:sp>
      <p:sp>
        <p:nvSpPr>
          <p:cNvPr id="6" name="Номер слайда 20"/>
          <p:cNvSpPr>
            <a:spLocks noGrp="1"/>
          </p:cNvSpPr>
          <p:nvPr>
            <p:ph type="sldNum" sz="quarter" idx="12"/>
          </p:nvPr>
        </p:nvSpPr>
        <p:spPr bwMode="auto"/>
        <p:txBody>
          <a:bodyPr/>
          <a:lstStyle/>
          <a:p>
            <a:pPr>
              <a:defRPr/>
            </a:pPr>
            <a:fld id="{91974DF9-AD47-4691-BA21-BBFCE3637A9A}"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userDrawn="1">
  <p:cSld name="Content with Caption">
    <p:spTree>
      <p:nvGrpSpPr>
        <p:cNvPr id="1" name=""/>
        <p:cNvGrpSpPr/>
        <p:nvPr/>
      </p:nvGrpSpPr>
      <p:grpSpPr bwMode="auto">
        <a:xfrm>
          <a:off x="0" y="0"/>
          <a:ext cx="0" cy="0"/>
          <a:chOff x="0" y="0"/>
          <a:chExt cx="0" cy="0"/>
        </a:xfrm>
      </p:grpSpPr>
      <p:sp>
        <p:nvSpPr>
          <p:cNvPr id="4" name="Объект 2"/>
          <p:cNvSpPr>
            <a:spLocks noGrp="1"/>
          </p:cNvSpPr>
          <p:nvPr>
            <p:ph idx="1"/>
          </p:nvPr>
        </p:nvSpPr>
        <p:spPr bwMode="auto">
          <a:xfrm>
            <a:off x="4847861" y="1196753"/>
            <a:ext cx="6816757" cy="4824535"/>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5" name="Текст 3"/>
          <p:cNvSpPr>
            <a:spLocks noGrp="1"/>
          </p:cNvSpPr>
          <p:nvPr>
            <p:ph type="body" sz="half" idx="2"/>
          </p:nvPr>
        </p:nvSpPr>
        <p:spPr bwMode="auto">
          <a:xfrm>
            <a:off x="623393" y="1196753"/>
            <a:ext cx="4011084" cy="4824535"/>
          </a:xfrm>
        </p:spPr>
        <p:txBody>
          <a:bodyPr>
            <a:normAutofit/>
          </a:bodyPr>
          <a:lstStyle>
            <a:lvl1pPr marL="0" indent="0">
              <a:buNone/>
              <a:defRPr sz="2000">
                <a:solidFill>
                  <a:schemeClr val="tx2">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ru-RU"/>
              <a:t>Образец текста</a:t>
            </a:r>
            <a:endParaRPr/>
          </a:p>
        </p:txBody>
      </p:sp>
      <p:sp>
        <p:nvSpPr>
          <p:cNvPr id="6" name="Дата 4"/>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7" name="Нижний колонтитул 5"/>
          <p:cNvSpPr>
            <a:spLocks noGrp="1"/>
          </p:cNvSpPr>
          <p:nvPr>
            <p:ph type="ftr" sz="quarter" idx="11"/>
          </p:nvPr>
        </p:nvSpPr>
        <p:spPr bwMode="auto"/>
        <p:txBody>
          <a:bodyPr/>
          <a:lstStyle/>
          <a:p>
            <a:pPr>
              <a:defRPr/>
            </a:pPr>
            <a:endParaRPr lang="ru-RU"/>
          </a:p>
        </p:txBody>
      </p:sp>
      <p:sp>
        <p:nvSpPr>
          <p:cNvPr id="8" name="Номер слайда 6"/>
          <p:cNvSpPr>
            <a:spLocks noGrp="1"/>
          </p:cNvSpPr>
          <p:nvPr>
            <p:ph type="sldNum" sz="quarter" idx="12"/>
          </p:nvPr>
        </p:nvSpPr>
        <p:spPr bwMode="auto"/>
        <p:txBody>
          <a:bodyPr/>
          <a:lstStyle/>
          <a:p>
            <a:pPr>
              <a:defRPr/>
            </a:pPr>
            <a:fld id="{6B5AA3AA-5EA9-4976-BF6C-9891F6110747}" type="slidenum">
              <a:rPr lang="ru-RU"/>
              <a:t>‹#›</a:t>
            </a:fld>
            <a:endParaRPr lang="ru-RU"/>
          </a:p>
        </p:txBody>
      </p:sp>
      <p:sp>
        <p:nvSpPr>
          <p:cNvPr id="9" name="Заголовок 8"/>
          <p:cNvSpPr>
            <a:spLocks noGrp="1"/>
          </p:cNvSpPr>
          <p:nvPr>
            <p:ph type="title"/>
          </p:nvPr>
        </p:nvSpPr>
        <p:spPr bwMode="auto"/>
        <p:txBody>
          <a:bodyPr/>
          <a:lstStyle/>
          <a:p>
            <a:pPr>
              <a:defRPr/>
            </a:pPr>
            <a:r>
              <a:rPr lang="ru-RU"/>
              <a:t>Образец заголовка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userDrawn="1">
  <p:cSld name="Picture with Caption">
    <p:spTree>
      <p:nvGrpSpPr>
        <p:cNvPr id="1" name=""/>
        <p:cNvGrpSpPr/>
        <p:nvPr/>
      </p:nvGrpSpPr>
      <p:grpSpPr bwMode="auto">
        <a:xfrm>
          <a:off x="0" y="0"/>
          <a:ext cx="0" cy="0"/>
          <a:chOff x="0" y="0"/>
          <a:chExt cx="0" cy="0"/>
        </a:xfrm>
      </p:grpSpPr>
      <p:sp>
        <p:nvSpPr>
          <p:cNvPr id="4" name="Заголовок 1"/>
          <p:cNvSpPr>
            <a:spLocks noGrp="1"/>
          </p:cNvSpPr>
          <p:nvPr>
            <p:ph type="title"/>
          </p:nvPr>
        </p:nvSpPr>
        <p:spPr bwMode="auto">
          <a:xfrm>
            <a:off x="2389717" y="4797151"/>
            <a:ext cx="7315200" cy="576063"/>
          </a:xfrm>
        </p:spPr>
        <p:txBody>
          <a:bodyPr anchor="b"/>
          <a:lstStyle>
            <a:lvl1pPr algn="l">
              <a:defRPr sz="2000" b="1"/>
            </a:lvl1pPr>
          </a:lstStyle>
          <a:p>
            <a:pPr>
              <a:defRPr/>
            </a:pPr>
            <a:r>
              <a:rPr lang="ru-RU"/>
              <a:t>Образец заголовка</a:t>
            </a:r>
          </a:p>
        </p:txBody>
      </p:sp>
      <p:sp>
        <p:nvSpPr>
          <p:cNvPr id="5" name="Рисунок 2"/>
          <p:cNvSpPr>
            <a:spLocks noGrp="1"/>
          </p:cNvSpPr>
          <p:nvPr>
            <p:ph type="pic" idx="1"/>
          </p:nvPr>
        </p:nvSpPr>
        <p:spPr bwMode="auto">
          <a:xfrm>
            <a:off x="2389717" y="1196751"/>
            <a:ext cx="7315200" cy="352839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rPr lang="ru-RU"/>
              <a:t>Вставка рисунка</a:t>
            </a:r>
          </a:p>
        </p:txBody>
      </p:sp>
      <p:sp>
        <p:nvSpPr>
          <p:cNvPr id="6" name="Текст 3"/>
          <p:cNvSpPr>
            <a:spLocks noGrp="1"/>
          </p:cNvSpPr>
          <p:nvPr>
            <p:ph type="body" sz="half" idx="2"/>
          </p:nvPr>
        </p:nvSpPr>
        <p:spPr bwMode="auto">
          <a:xfrm>
            <a:off x="2389717" y="5445223"/>
            <a:ext cx="7315200" cy="50296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ru-RU"/>
              <a:t>Образец текста</a:t>
            </a:r>
            <a:endParaRPr/>
          </a:p>
        </p:txBody>
      </p:sp>
      <p:sp>
        <p:nvSpPr>
          <p:cNvPr id="7" name="Дата 8"/>
          <p:cNvSpPr>
            <a:spLocks noGrp="1"/>
          </p:cNvSpPr>
          <p:nvPr>
            <p:ph type="dt" sz="half" idx="10"/>
          </p:nvPr>
        </p:nvSpPr>
        <p:spPr bwMode="auto"/>
        <p:txBody>
          <a:bodyPr/>
          <a:lstStyle/>
          <a:p>
            <a:pPr>
              <a:defRPr/>
            </a:pPr>
            <a:fld id="{51E84241-D031-42DE-84E4-CC10C30232F4}" type="datetimeFigureOut">
              <a:rPr lang="ru-RU"/>
              <a:t>25.04.2022</a:t>
            </a:fld>
            <a:endParaRPr lang="ru-RU"/>
          </a:p>
        </p:txBody>
      </p:sp>
      <p:sp>
        <p:nvSpPr>
          <p:cNvPr id="8" name="Нижний колонтитул 9"/>
          <p:cNvSpPr>
            <a:spLocks noGrp="1"/>
          </p:cNvSpPr>
          <p:nvPr>
            <p:ph type="ftr" sz="quarter" idx="11"/>
          </p:nvPr>
        </p:nvSpPr>
        <p:spPr bwMode="auto"/>
        <p:txBody>
          <a:bodyPr/>
          <a:lstStyle/>
          <a:p>
            <a:pPr>
              <a:defRPr/>
            </a:pPr>
            <a:endParaRPr lang="ru-RU"/>
          </a:p>
        </p:txBody>
      </p:sp>
      <p:sp>
        <p:nvSpPr>
          <p:cNvPr id="9" name="Номер слайда 10"/>
          <p:cNvSpPr>
            <a:spLocks noGrp="1"/>
          </p:cNvSpPr>
          <p:nvPr>
            <p:ph type="sldNum" sz="quarter" idx="12"/>
          </p:nvPr>
        </p:nvSpPr>
        <p:spPr bwMode="auto"/>
        <p:txBody>
          <a:bodyPr/>
          <a:lstStyle/>
          <a:p>
            <a:pPr>
              <a:defRPr/>
            </a:pPr>
            <a:fld id="{91974DF9-AD47-4691-BA21-BBFCE3637A9A}" type="slidenum">
              <a:rPr lang="en-US"/>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Прямоугольник 245"/>
          <p:cNvSpPr/>
          <p:nvPr userDrawn="1"/>
        </p:nvSpPr>
        <p:spPr bwMode="auto">
          <a:xfrm>
            <a:off x="759075" y="-8406"/>
            <a:ext cx="1144579" cy="864000"/>
          </a:xfrm>
          <a:prstGeom prst="rect">
            <a:avLst/>
          </a:prstGeom>
          <a:solidFill>
            <a:schemeClr val="accent6"/>
          </a:solidFill>
          <a:ln>
            <a:noFill/>
          </a:ln>
        </p:spPr>
      </p:sp>
      <p:sp>
        <p:nvSpPr>
          <p:cNvPr id="5" name="Прямоугольник 350"/>
          <p:cNvSpPr/>
          <p:nvPr userDrawn="1"/>
        </p:nvSpPr>
        <p:spPr bwMode="auto">
          <a:xfrm>
            <a:off x="1" y="-5610"/>
            <a:ext cx="765453" cy="864000"/>
          </a:xfrm>
          <a:prstGeom prst="rect">
            <a:avLst/>
          </a:prstGeom>
          <a:solidFill>
            <a:schemeClr val="accent1"/>
          </a:solidFill>
          <a:ln>
            <a:noFill/>
          </a:ln>
        </p:spPr>
      </p:sp>
      <p:grpSp>
        <p:nvGrpSpPr>
          <p:cNvPr id="6" name="Group 6"/>
          <p:cNvGrpSpPr/>
          <p:nvPr userDrawn="1"/>
        </p:nvGrpSpPr>
        <p:grpSpPr bwMode="auto">
          <a:xfrm>
            <a:off x="2" y="-8405"/>
            <a:ext cx="12199158" cy="867598"/>
            <a:chOff x="1" y="-11207"/>
            <a:chExt cx="12199158" cy="1156798"/>
          </a:xfrm>
        </p:grpSpPr>
        <p:grpSp>
          <p:nvGrpSpPr>
            <p:cNvPr id="7" name="Группа 112"/>
            <p:cNvGrpSpPr/>
            <p:nvPr userDrawn="1"/>
          </p:nvGrpSpPr>
          <p:grpSpPr bwMode="auto">
            <a:xfrm>
              <a:off x="11052937" y="-6409"/>
              <a:ext cx="1146222" cy="1147201"/>
              <a:chOff x="8985289" y="2208431"/>
              <a:chExt cx="1153652" cy="1152000"/>
            </a:xfrm>
          </p:grpSpPr>
          <p:sp>
            <p:nvSpPr>
              <p:cNvPr id="8" name="Прямоугольник 5"/>
              <p:cNvSpPr/>
              <p:nvPr userDrawn="1"/>
            </p:nvSpPr>
            <p:spPr bwMode="auto">
              <a:xfrm>
                <a:off x="8985885" y="2208431"/>
                <a:ext cx="1152000" cy="1152000"/>
              </a:xfrm>
              <a:prstGeom prst="rect">
                <a:avLst/>
              </a:prstGeom>
              <a:solidFill>
                <a:schemeClr val="accent1"/>
              </a:solidFill>
              <a:ln>
                <a:noFill/>
              </a:ln>
            </p:spPr>
          </p:sp>
          <p:grpSp>
            <p:nvGrpSpPr>
              <p:cNvPr id="9" name="Группа 4"/>
              <p:cNvGrpSpPr/>
              <p:nvPr userDrawn="1"/>
            </p:nvGrpSpPr>
            <p:grpSpPr bwMode="auto">
              <a:xfrm>
                <a:off x="8985289" y="2208431"/>
                <a:ext cx="1153652" cy="1152000"/>
                <a:chOff x="8985289" y="2208431"/>
                <a:chExt cx="1153652" cy="1152000"/>
              </a:xfrm>
            </p:grpSpPr>
            <p:sp>
              <p:nvSpPr>
                <p:cNvPr id="10" name="Прямоугольник 157"/>
                <p:cNvSpPr/>
                <p:nvPr userDrawn="1"/>
              </p:nvSpPr>
              <p:spPr bwMode="auto">
                <a:xfrm>
                  <a:off x="8985289" y="2592432"/>
                  <a:ext cx="383999" cy="383999"/>
                </a:xfrm>
                <a:prstGeom prst="rect">
                  <a:avLst/>
                </a:prstGeom>
                <a:solidFill>
                  <a:schemeClr val="accent5">
                    <a:lumMod val="75000"/>
                    <a:alpha val="45000"/>
                  </a:schemeClr>
                </a:solidFill>
                <a:ln>
                  <a:noFill/>
                </a:ln>
              </p:spPr>
            </p:sp>
            <p:sp>
              <p:nvSpPr>
                <p:cNvPr id="11" name="Прямоугольник 158"/>
                <p:cNvSpPr/>
                <p:nvPr userDrawn="1"/>
              </p:nvSpPr>
              <p:spPr bwMode="auto">
                <a:xfrm>
                  <a:off x="9367467" y="2592432"/>
                  <a:ext cx="383999" cy="383999"/>
                </a:xfrm>
                <a:prstGeom prst="rect">
                  <a:avLst/>
                </a:prstGeom>
                <a:solidFill>
                  <a:schemeClr val="accent5">
                    <a:lumMod val="40000"/>
                    <a:lumOff val="60000"/>
                    <a:alpha val="60000"/>
                  </a:schemeClr>
                </a:solidFill>
                <a:ln>
                  <a:noFill/>
                </a:ln>
              </p:spPr>
            </p:sp>
            <p:sp>
              <p:nvSpPr>
                <p:cNvPr id="12" name="Прямоугольник 159"/>
                <p:cNvSpPr/>
                <p:nvPr userDrawn="1"/>
              </p:nvSpPr>
              <p:spPr bwMode="auto">
                <a:xfrm>
                  <a:off x="9750410" y="2592432"/>
                  <a:ext cx="383999" cy="383999"/>
                </a:xfrm>
                <a:prstGeom prst="rect">
                  <a:avLst/>
                </a:prstGeom>
                <a:solidFill>
                  <a:schemeClr val="accent5">
                    <a:lumMod val="60000"/>
                    <a:lumOff val="40000"/>
                    <a:alpha val="45000"/>
                  </a:schemeClr>
                </a:solidFill>
                <a:ln>
                  <a:noFill/>
                </a:ln>
              </p:spPr>
            </p:sp>
            <p:sp>
              <p:nvSpPr>
                <p:cNvPr id="13" name="Прямоугольник 160"/>
                <p:cNvSpPr/>
                <p:nvPr userDrawn="1"/>
              </p:nvSpPr>
              <p:spPr bwMode="auto">
                <a:xfrm>
                  <a:off x="8989821" y="2208431"/>
                  <a:ext cx="383999" cy="383999"/>
                </a:xfrm>
                <a:prstGeom prst="rect">
                  <a:avLst/>
                </a:prstGeom>
                <a:solidFill>
                  <a:schemeClr val="accent1">
                    <a:lumMod val="60000"/>
                    <a:lumOff val="40000"/>
                    <a:alpha val="22000"/>
                  </a:schemeClr>
                </a:solidFill>
                <a:ln>
                  <a:noFill/>
                </a:ln>
              </p:spPr>
            </p:sp>
            <p:sp>
              <p:nvSpPr>
                <p:cNvPr id="14" name="Прямоугольник 161"/>
                <p:cNvSpPr/>
                <p:nvPr userDrawn="1"/>
              </p:nvSpPr>
              <p:spPr bwMode="auto">
                <a:xfrm>
                  <a:off x="9371999" y="2208431"/>
                  <a:ext cx="383999" cy="383999"/>
                </a:xfrm>
                <a:prstGeom prst="rect">
                  <a:avLst/>
                </a:prstGeom>
                <a:solidFill>
                  <a:schemeClr val="accent1">
                    <a:lumMod val="60000"/>
                    <a:lumOff val="40000"/>
                    <a:alpha val="0"/>
                  </a:schemeClr>
                </a:solidFill>
                <a:ln>
                  <a:noFill/>
                </a:ln>
              </p:spPr>
            </p:sp>
            <p:sp>
              <p:nvSpPr>
                <p:cNvPr id="15" name="Прямоугольник 162"/>
                <p:cNvSpPr/>
                <p:nvPr userDrawn="1"/>
              </p:nvSpPr>
              <p:spPr bwMode="auto">
                <a:xfrm>
                  <a:off x="9754942" y="2208431"/>
                  <a:ext cx="383999" cy="383999"/>
                </a:xfrm>
                <a:prstGeom prst="rect">
                  <a:avLst/>
                </a:prstGeom>
                <a:solidFill>
                  <a:schemeClr val="accent1">
                    <a:lumMod val="60000"/>
                    <a:lumOff val="40000"/>
                    <a:alpha val="50000"/>
                  </a:schemeClr>
                </a:solidFill>
                <a:ln>
                  <a:noFill/>
                </a:ln>
              </p:spPr>
            </p:sp>
            <p:sp>
              <p:nvSpPr>
                <p:cNvPr id="16" name="Прямоугольник 163"/>
                <p:cNvSpPr/>
                <p:nvPr userDrawn="1"/>
              </p:nvSpPr>
              <p:spPr bwMode="auto">
                <a:xfrm>
                  <a:off x="8988763" y="2976431"/>
                  <a:ext cx="383999" cy="383999"/>
                </a:xfrm>
                <a:prstGeom prst="rect">
                  <a:avLst/>
                </a:prstGeom>
                <a:solidFill>
                  <a:schemeClr val="accent1">
                    <a:lumMod val="75000"/>
                  </a:schemeClr>
                </a:solidFill>
                <a:ln>
                  <a:noFill/>
                </a:ln>
              </p:spPr>
            </p:sp>
            <p:sp>
              <p:nvSpPr>
                <p:cNvPr id="17" name="Прямоугольник 164"/>
                <p:cNvSpPr/>
                <p:nvPr userDrawn="1"/>
              </p:nvSpPr>
              <p:spPr bwMode="auto">
                <a:xfrm>
                  <a:off x="9370942" y="2976431"/>
                  <a:ext cx="383999" cy="383999"/>
                </a:xfrm>
                <a:prstGeom prst="rect">
                  <a:avLst/>
                </a:prstGeom>
                <a:solidFill>
                  <a:schemeClr val="tx2">
                    <a:lumMod val="75000"/>
                    <a:alpha val="0"/>
                  </a:schemeClr>
                </a:solidFill>
                <a:ln>
                  <a:noFill/>
                </a:ln>
              </p:spPr>
            </p:sp>
            <p:sp>
              <p:nvSpPr>
                <p:cNvPr id="18" name="Прямоугольник 165"/>
                <p:cNvSpPr/>
                <p:nvPr userDrawn="1"/>
              </p:nvSpPr>
              <p:spPr bwMode="auto">
                <a:xfrm>
                  <a:off x="9753885" y="2976431"/>
                  <a:ext cx="383999" cy="383999"/>
                </a:xfrm>
                <a:prstGeom prst="rect">
                  <a:avLst/>
                </a:prstGeom>
                <a:solidFill>
                  <a:schemeClr val="tx2">
                    <a:lumMod val="75000"/>
                    <a:alpha val="20000"/>
                  </a:schemeClr>
                </a:solidFill>
                <a:ln>
                  <a:noFill/>
                </a:ln>
              </p:spPr>
            </p:sp>
          </p:grpSp>
        </p:grpSp>
        <p:grpSp>
          <p:nvGrpSpPr>
            <p:cNvPr id="19" name="Группа 190"/>
            <p:cNvGrpSpPr/>
            <p:nvPr userDrawn="1"/>
          </p:nvGrpSpPr>
          <p:grpSpPr bwMode="auto">
            <a:xfrm>
              <a:off x="9908949" y="-9923"/>
              <a:ext cx="1145630" cy="1152000"/>
              <a:chOff x="8985885" y="2208431"/>
              <a:chExt cx="1153056" cy="1152000"/>
            </a:xfrm>
          </p:grpSpPr>
          <p:sp>
            <p:nvSpPr>
              <p:cNvPr id="20" name="Прямоугольник 191"/>
              <p:cNvSpPr/>
              <p:nvPr userDrawn="1"/>
            </p:nvSpPr>
            <p:spPr bwMode="auto">
              <a:xfrm>
                <a:off x="8985885" y="2208431"/>
                <a:ext cx="1152000" cy="1152000"/>
              </a:xfrm>
              <a:prstGeom prst="rect">
                <a:avLst/>
              </a:prstGeom>
              <a:solidFill>
                <a:schemeClr val="accent3"/>
              </a:solidFill>
              <a:ln>
                <a:noFill/>
              </a:ln>
            </p:spPr>
          </p:sp>
          <p:grpSp>
            <p:nvGrpSpPr>
              <p:cNvPr id="21" name="Группа 192"/>
              <p:cNvGrpSpPr/>
              <p:nvPr userDrawn="1"/>
            </p:nvGrpSpPr>
            <p:grpSpPr bwMode="auto">
              <a:xfrm>
                <a:off x="8988763" y="2208431"/>
                <a:ext cx="1150178" cy="1152000"/>
                <a:chOff x="8988763" y="2208431"/>
                <a:chExt cx="1150178" cy="1152000"/>
              </a:xfrm>
            </p:grpSpPr>
            <p:sp>
              <p:nvSpPr>
                <p:cNvPr id="22" name="Прямоугольник 193"/>
                <p:cNvSpPr/>
                <p:nvPr userDrawn="1"/>
              </p:nvSpPr>
              <p:spPr bwMode="auto">
                <a:xfrm>
                  <a:off x="8989821" y="2592432"/>
                  <a:ext cx="383999" cy="383999"/>
                </a:xfrm>
                <a:prstGeom prst="rect">
                  <a:avLst/>
                </a:prstGeom>
                <a:solidFill>
                  <a:schemeClr val="accent5">
                    <a:lumMod val="75000"/>
                    <a:alpha val="20000"/>
                  </a:schemeClr>
                </a:solidFill>
                <a:ln>
                  <a:noFill/>
                </a:ln>
              </p:spPr>
            </p:sp>
            <p:sp>
              <p:nvSpPr>
                <p:cNvPr id="23" name="Прямоугольник 194"/>
                <p:cNvSpPr/>
                <p:nvPr userDrawn="1"/>
              </p:nvSpPr>
              <p:spPr bwMode="auto">
                <a:xfrm>
                  <a:off x="9371999" y="2592432"/>
                  <a:ext cx="383999" cy="383999"/>
                </a:xfrm>
                <a:prstGeom prst="rect">
                  <a:avLst/>
                </a:prstGeom>
                <a:solidFill>
                  <a:schemeClr val="accent5">
                    <a:lumMod val="40000"/>
                    <a:lumOff val="60000"/>
                    <a:alpha val="40000"/>
                  </a:schemeClr>
                </a:solidFill>
                <a:ln>
                  <a:noFill/>
                </a:ln>
              </p:spPr>
            </p:sp>
            <p:sp>
              <p:nvSpPr>
                <p:cNvPr id="24" name="Прямоугольник 195"/>
                <p:cNvSpPr/>
                <p:nvPr userDrawn="1"/>
              </p:nvSpPr>
              <p:spPr bwMode="auto">
                <a:xfrm>
                  <a:off x="9754942" y="2592432"/>
                  <a:ext cx="383999" cy="383999"/>
                </a:xfrm>
                <a:prstGeom prst="rect">
                  <a:avLst/>
                </a:prstGeom>
                <a:solidFill>
                  <a:schemeClr val="accent5">
                    <a:lumMod val="60000"/>
                    <a:lumOff val="40000"/>
                    <a:alpha val="30000"/>
                  </a:schemeClr>
                </a:solidFill>
                <a:ln>
                  <a:noFill/>
                </a:ln>
              </p:spPr>
            </p:sp>
            <p:sp>
              <p:nvSpPr>
                <p:cNvPr id="25" name="Прямоугольник 196"/>
                <p:cNvSpPr/>
                <p:nvPr userDrawn="1"/>
              </p:nvSpPr>
              <p:spPr bwMode="auto">
                <a:xfrm>
                  <a:off x="8989821" y="2208431"/>
                  <a:ext cx="383999" cy="383999"/>
                </a:xfrm>
                <a:prstGeom prst="rect">
                  <a:avLst/>
                </a:prstGeom>
                <a:solidFill>
                  <a:schemeClr val="accent3">
                    <a:lumMod val="20000"/>
                    <a:lumOff val="80000"/>
                    <a:alpha val="22000"/>
                  </a:schemeClr>
                </a:solidFill>
                <a:ln>
                  <a:noFill/>
                </a:ln>
              </p:spPr>
            </p:sp>
            <p:sp>
              <p:nvSpPr>
                <p:cNvPr id="26" name="Прямоугольник 197"/>
                <p:cNvSpPr/>
                <p:nvPr userDrawn="1"/>
              </p:nvSpPr>
              <p:spPr bwMode="auto">
                <a:xfrm>
                  <a:off x="9371999" y="2208431"/>
                  <a:ext cx="383999" cy="383999"/>
                </a:xfrm>
                <a:prstGeom prst="rect">
                  <a:avLst/>
                </a:prstGeom>
                <a:solidFill>
                  <a:schemeClr val="accent3">
                    <a:lumMod val="20000"/>
                    <a:lumOff val="80000"/>
                    <a:alpha val="0"/>
                  </a:schemeClr>
                </a:solidFill>
                <a:ln>
                  <a:noFill/>
                </a:ln>
              </p:spPr>
            </p:sp>
            <p:sp>
              <p:nvSpPr>
                <p:cNvPr id="27" name="Прямоугольник 198"/>
                <p:cNvSpPr/>
                <p:nvPr userDrawn="1"/>
              </p:nvSpPr>
              <p:spPr bwMode="auto">
                <a:xfrm>
                  <a:off x="9754942" y="2208431"/>
                  <a:ext cx="383999" cy="383999"/>
                </a:xfrm>
                <a:prstGeom prst="rect">
                  <a:avLst/>
                </a:prstGeom>
                <a:solidFill>
                  <a:schemeClr val="accent3">
                    <a:lumMod val="20000"/>
                    <a:lumOff val="80000"/>
                    <a:alpha val="50000"/>
                  </a:schemeClr>
                </a:solidFill>
                <a:ln>
                  <a:noFill/>
                </a:ln>
              </p:spPr>
            </p:sp>
            <p:sp>
              <p:nvSpPr>
                <p:cNvPr id="28" name="Прямоугольник 199"/>
                <p:cNvSpPr/>
                <p:nvPr userDrawn="1"/>
              </p:nvSpPr>
              <p:spPr bwMode="auto">
                <a:xfrm>
                  <a:off x="8988763" y="2976431"/>
                  <a:ext cx="383999" cy="383999"/>
                </a:xfrm>
                <a:prstGeom prst="rect">
                  <a:avLst/>
                </a:prstGeom>
                <a:solidFill>
                  <a:schemeClr val="accent3">
                    <a:lumMod val="50000"/>
                    <a:alpha val="20000"/>
                  </a:schemeClr>
                </a:solidFill>
                <a:ln>
                  <a:noFill/>
                </a:ln>
              </p:spPr>
            </p:sp>
            <p:sp>
              <p:nvSpPr>
                <p:cNvPr id="29" name="Прямоугольник 200"/>
                <p:cNvSpPr/>
                <p:nvPr userDrawn="1"/>
              </p:nvSpPr>
              <p:spPr bwMode="auto">
                <a:xfrm>
                  <a:off x="9370942" y="2976431"/>
                  <a:ext cx="383999" cy="383999"/>
                </a:xfrm>
                <a:prstGeom prst="rect">
                  <a:avLst/>
                </a:prstGeom>
                <a:solidFill>
                  <a:schemeClr val="accent3">
                    <a:lumMod val="75000"/>
                  </a:schemeClr>
                </a:solidFill>
                <a:ln>
                  <a:noFill/>
                </a:ln>
              </p:spPr>
            </p:sp>
            <p:sp>
              <p:nvSpPr>
                <p:cNvPr id="30" name="Прямоугольник 201"/>
                <p:cNvSpPr/>
                <p:nvPr userDrawn="1"/>
              </p:nvSpPr>
              <p:spPr bwMode="auto">
                <a:xfrm>
                  <a:off x="9753885" y="2976431"/>
                  <a:ext cx="383999" cy="383999"/>
                </a:xfrm>
                <a:prstGeom prst="rect">
                  <a:avLst/>
                </a:prstGeom>
                <a:solidFill>
                  <a:schemeClr val="accent3">
                    <a:lumMod val="75000"/>
                    <a:alpha val="20000"/>
                  </a:schemeClr>
                </a:solidFill>
                <a:ln>
                  <a:noFill/>
                </a:ln>
              </p:spPr>
            </p:sp>
          </p:grpSp>
        </p:grpSp>
        <p:grpSp>
          <p:nvGrpSpPr>
            <p:cNvPr id="31" name="Группа 202"/>
            <p:cNvGrpSpPr/>
            <p:nvPr userDrawn="1"/>
          </p:nvGrpSpPr>
          <p:grpSpPr bwMode="auto">
            <a:xfrm>
              <a:off x="8763318" y="-6409"/>
              <a:ext cx="1149082" cy="1152000"/>
              <a:chOff x="8985885" y="2208431"/>
              <a:chExt cx="1156531" cy="1152000"/>
            </a:xfrm>
          </p:grpSpPr>
          <p:sp>
            <p:nvSpPr>
              <p:cNvPr id="32" name="Прямоугольник 203"/>
              <p:cNvSpPr/>
              <p:nvPr userDrawn="1"/>
            </p:nvSpPr>
            <p:spPr bwMode="auto">
              <a:xfrm>
                <a:off x="8985885" y="2208431"/>
                <a:ext cx="1152000" cy="1152000"/>
              </a:xfrm>
              <a:prstGeom prst="rect">
                <a:avLst/>
              </a:prstGeom>
              <a:solidFill>
                <a:schemeClr val="accent6"/>
              </a:solidFill>
              <a:ln>
                <a:noFill/>
              </a:ln>
            </p:spPr>
          </p:sp>
          <p:grpSp>
            <p:nvGrpSpPr>
              <p:cNvPr id="33" name="Группа 204"/>
              <p:cNvGrpSpPr/>
              <p:nvPr userDrawn="1"/>
            </p:nvGrpSpPr>
            <p:grpSpPr bwMode="auto">
              <a:xfrm>
                <a:off x="8988763" y="2208431"/>
                <a:ext cx="1153652" cy="1152000"/>
                <a:chOff x="8988763" y="2208431"/>
                <a:chExt cx="1153652" cy="1152000"/>
              </a:xfrm>
            </p:grpSpPr>
            <p:sp>
              <p:nvSpPr>
                <p:cNvPr id="34" name="Прямоугольник 205"/>
                <p:cNvSpPr/>
                <p:nvPr userDrawn="1"/>
              </p:nvSpPr>
              <p:spPr bwMode="auto">
                <a:xfrm>
                  <a:off x="8989821" y="2592432"/>
                  <a:ext cx="383999" cy="383999"/>
                </a:xfrm>
                <a:prstGeom prst="rect">
                  <a:avLst/>
                </a:prstGeom>
                <a:solidFill>
                  <a:schemeClr val="accent6">
                    <a:lumMod val="60000"/>
                    <a:lumOff val="40000"/>
                    <a:alpha val="70000"/>
                  </a:schemeClr>
                </a:solidFill>
                <a:ln>
                  <a:noFill/>
                </a:ln>
              </p:spPr>
            </p:sp>
            <p:sp>
              <p:nvSpPr>
                <p:cNvPr id="35" name="Прямоугольник 206"/>
                <p:cNvSpPr/>
                <p:nvPr userDrawn="1"/>
              </p:nvSpPr>
              <p:spPr bwMode="auto">
                <a:xfrm>
                  <a:off x="9371999" y="2592432"/>
                  <a:ext cx="383999" cy="383999"/>
                </a:xfrm>
                <a:prstGeom prst="rect">
                  <a:avLst/>
                </a:prstGeom>
                <a:solidFill>
                  <a:schemeClr val="accent2">
                    <a:lumMod val="20000"/>
                    <a:lumOff val="80000"/>
                    <a:alpha val="62000"/>
                  </a:schemeClr>
                </a:solidFill>
                <a:ln>
                  <a:noFill/>
                </a:ln>
              </p:spPr>
            </p:sp>
            <p:sp>
              <p:nvSpPr>
                <p:cNvPr id="36" name="Прямоугольник 207"/>
                <p:cNvSpPr/>
                <p:nvPr userDrawn="1"/>
              </p:nvSpPr>
              <p:spPr bwMode="auto">
                <a:xfrm>
                  <a:off x="9754942" y="2592432"/>
                  <a:ext cx="383999" cy="383999"/>
                </a:xfrm>
                <a:prstGeom prst="rect">
                  <a:avLst/>
                </a:prstGeom>
                <a:solidFill>
                  <a:schemeClr val="accent6">
                    <a:lumMod val="60000"/>
                    <a:lumOff val="40000"/>
                    <a:alpha val="55000"/>
                  </a:schemeClr>
                </a:solidFill>
                <a:ln>
                  <a:noFill/>
                </a:ln>
              </p:spPr>
            </p:sp>
            <p:sp>
              <p:nvSpPr>
                <p:cNvPr id="37" name="Прямоугольник 208"/>
                <p:cNvSpPr/>
                <p:nvPr userDrawn="1"/>
              </p:nvSpPr>
              <p:spPr bwMode="auto">
                <a:xfrm>
                  <a:off x="8989821" y="2208431"/>
                  <a:ext cx="383999" cy="383999"/>
                </a:xfrm>
                <a:prstGeom prst="rect">
                  <a:avLst/>
                </a:prstGeom>
                <a:solidFill>
                  <a:schemeClr val="accent2">
                    <a:lumMod val="75000"/>
                    <a:alpha val="46000"/>
                  </a:schemeClr>
                </a:solidFill>
                <a:ln>
                  <a:noFill/>
                </a:ln>
              </p:spPr>
            </p:sp>
            <p:sp>
              <p:nvSpPr>
                <p:cNvPr id="38" name="Прямоугольник 209"/>
                <p:cNvSpPr/>
                <p:nvPr userDrawn="1"/>
              </p:nvSpPr>
              <p:spPr bwMode="auto">
                <a:xfrm>
                  <a:off x="9371999" y="2208431"/>
                  <a:ext cx="383999" cy="383999"/>
                </a:xfrm>
                <a:prstGeom prst="rect">
                  <a:avLst/>
                </a:prstGeom>
                <a:solidFill>
                  <a:schemeClr val="accent2">
                    <a:lumMod val="60000"/>
                    <a:lumOff val="40000"/>
                    <a:alpha val="30000"/>
                  </a:schemeClr>
                </a:solidFill>
                <a:ln>
                  <a:noFill/>
                </a:ln>
              </p:spPr>
            </p:sp>
            <p:sp>
              <p:nvSpPr>
                <p:cNvPr id="39" name="Прямоугольник 210"/>
                <p:cNvSpPr/>
                <p:nvPr userDrawn="1"/>
              </p:nvSpPr>
              <p:spPr bwMode="auto">
                <a:xfrm>
                  <a:off x="9754942" y="2208431"/>
                  <a:ext cx="383999" cy="383999"/>
                </a:xfrm>
                <a:prstGeom prst="rect">
                  <a:avLst/>
                </a:prstGeom>
                <a:solidFill>
                  <a:schemeClr val="accent2">
                    <a:lumMod val="40000"/>
                    <a:lumOff val="60000"/>
                    <a:alpha val="76000"/>
                  </a:schemeClr>
                </a:solidFill>
                <a:ln>
                  <a:noFill/>
                </a:ln>
              </p:spPr>
            </p:sp>
            <p:sp>
              <p:nvSpPr>
                <p:cNvPr id="40" name="Прямоугольник 211"/>
                <p:cNvSpPr/>
                <p:nvPr userDrawn="1"/>
              </p:nvSpPr>
              <p:spPr bwMode="auto">
                <a:xfrm>
                  <a:off x="8988763" y="2976431"/>
                  <a:ext cx="383999" cy="383999"/>
                </a:xfrm>
                <a:prstGeom prst="rect">
                  <a:avLst/>
                </a:prstGeom>
                <a:solidFill>
                  <a:schemeClr val="accent6">
                    <a:lumMod val="75000"/>
                    <a:alpha val="30000"/>
                  </a:schemeClr>
                </a:solidFill>
                <a:ln>
                  <a:noFill/>
                </a:ln>
              </p:spPr>
            </p:sp>
            <p:sp>
              <p:nvSpPr>
                <p:cNvPr id="41" name="Прямоугольник 212"/>
                <p:cNvSpPr/>
                <p:nvPr userDrawn="1"/>
              </p:nvSpPr>
              <p:spPr bwMode="auto">
                <a:xfrm>
                  <a:off x="9370942" y="2976431"/>
                  <a:ext cx="383999" cy="383999"/>
                </a:xfrm>
                <a:prstGeom prst="rect">
                  <a:avLst/>
                </a:prstGeom>
                <a:solidFill>
                  <a:schemeClr val="accent6">
                    <a:lumMod val="75000"/>
                    <a:alpha val="50000"/>
                  </a:schemeClr>
                </a:solidFill>
                <a:ln>
                  <a:noFill/>
                </a:ln>
              </p:spPr>
            </p:sp>
            <p:sp>
              <p:nvSpPr>
                <p:cNvPr id="42" name="Прямоугольник 213"/>
                <p:cNvSpPr/>
                <p:nvPr userDrawn="1"/>
              </p:nvSpPr>
              <p:spPr bwMode="auto">
                <a:xfrm>
                  <a:off x="9758417" y="2976431"/>
                  <a:ext cx="383999" cy="383999"/>
                </a:xfrm>
                <a:prstGeom prst="rect">
                  <a:avLst/>
                </a:prstGeom>
                <a:solidFill>
                  <a:schemeClr val="accent6">
                    <a:lumMod val="75000"/>
                    <a:alpha val="20000"/>
                  </a:schemeClr>
                </a:solidFill>
                <a:ln>
                  <a:noFill/>
                </a:ln>
              </p:spPr>
            </p:sp>
          </p:grpSp>
        </p:grpSp>
        <p:grpSp>
          <p:nvGrpSpPr>
            <p:cNvPr id="43" name="Группа 214"/>
            <p:cNvGrpSpPr/>
            <p:nvPr userDrawn="1"/>
          </p:nvGrpSpPr>
          <p:grpSpPr bwMode="auto">
            <a:xfrm>
              <a:off x="7621191" y="-9923"/>
              <a:ext cx="1145630" cy="1152000"/>
              <a:chOff x="8985885" y="2208431"/>
              <a:chExt cx="1153056" cy="1152000"/>
            </a:xfrm>
          </p:grpSpPr>
          <p:sp>
            <p:nvSpPr>
              <p:cNvPr id="44" name="Прямоугольник 215"/>
              <p:cNvSpPr/>
              <p:nvPr userDrawn="1"/>
            </p:nvSpPr>
            <p:spPr bwMode="auto">
              <a:xfrm>
                <a:off x="8985885" y="2208431"/>
                <a:ext cx="1152000" cy="1152000"/>
              </a:xfrm>
              <a:prstGeom prst="rect">
                <a:avLst/>
              </a:prstGeom>
              <a:solidFill>
                <a:schemeClr val="accent4"/>
              </a:solidFill>
              <a:ln>
                <a:noFill/>
              </a:ln>
            </p:spPr>
          </p:sp>
          <p:grpSp>
            <p:nvGrpSpPr>
              <p:cNvPr id="45" name="Группа 216"/>
              <p:cNvGrpSpPr/>
              <p:nvPr userDrawn="1"/>
            </p:nvGrpSpPr>
            <p:grpSpPr bwMode="auto">
              <a:xfrm>
                <a:off x="8988763" y="2208431"/>
                <a:ext cx="1150178" cy="1152000"/>
                <a:chOff x="8988763" y="2208431"/>
                <a:chExt cx="1150178" cy="1152000"/>
              </a:xfrm>
            </p:grpSpPr>
            <p:sp>
              <p:nvSpPr>
                <p:cNvPr id="46" name="Прямоугольник 217"/>
                <p:cNvSpPr/>
                <p:nvPr userDrawn="1"/>
              </p:nvSpPr>
              <p:spPr bwMode="auto">
                <a:xfrm>
                  <a:off x="8989821" y="2592432"/>
                  <a:ext cx="383999" cy="383999"/>
                </a:xfrm>
                <a:prstGeom prst="rect">
                  <a:avLst/>
                </a:prstGeom>
                <a:solidFill>
                  <a:schemeClr val="accent4">
                    <a:lumMod val="75000"/>
                    <a:alpha val="76000"/>
                  </a:schemeClr>
                </a:solidFill>
                <a:ln>
                  <a:noFill/>
                </a:ln>
              </p:spPr>
            </p:sp>
            <p:sp>
              <p:nvSpPr>
                <p:cNvPr id="47" name="Прямоугольник 218"/>
                <p:cNvSpPr/>
                <p:nvPr userDrawn="1"/>
              </p:nvSpPr>
              <p:spPr bwMode="auto">
                <a:xfrm>
                  <a:off x="9371999" y="2592432"/>
                  <a:ext cx="383999" cy="383999"/>
                </a:xfrm>
                <a:prstGeom prst="rect">
                  <a:avLst/>
                </a:prstGeom>
                <a:solidFill>
                  <a:schemeClr val="accent5">
                    <a:lumMod val="40000"/>
                    <a:lumOff val="60000"/>
                    <a:alpha val="38000"/>
                  </a:schemeClr>
                </a:solidFill>
                <a:ln>
                  <a:noFill/>
                </a:ln>
              </p:spPr>
            </p:sp>
            <p:sp>
              <p:nvSpPr>
                <p:cNvPr id="48" name="Прямоугольник 219"/>
                <p:cNvSpPr/>
                <p:nvPr userDrawn="1"/>
              </p:nvSpPr>
              <p:spPr bwMode="auto">
                <a:xfrm>
                  <a:off x="9754942" y="2592432"/>
                  <a:ext cx="383999" cy="383999"/>
                </a:xfrm>
                <a:prstGeom prst="rect">
                  <a:avLst/>
                </a:prstGeom>
                <a:solidFill>
                  <a:schemeClr val="accent1">
                    <a:lumMod val="75000"/>
                    <a:alpha val="24000"/>
                  </a:schemeClr>
                </a:solidFill>
                <a:ln>
                  <a:noFill/>
                </a:ln>
              </p:spPr>
            </p:sp>
            <p:sp>
              <p:nvSpPr>
                <p:cNvPr id="49" name="Прямоугольник 220"/>
                <p:cNvSpPr/>
                <p:nvPr userDrawn="1"/>
              </p:nvSpPr>
              <p:spPr bwMode="auto">
                <a:xfrm>
                  <a:off x="8989821" y="2208431"/>
                  <a:ext cx="383999" cy="383999"/>
                </a:xfrm>
                <a:prstGeom prst="rect">
                  <a:avLst/>
                </a:prstGeom>
                <a:solidFill>
                  <a:schemeClr val="accent1">
                    <a:lumMod val="60000"/>
                    <a:lumOff val="40000"/>
                    <a:alpha val="35000"/>
                  </a:schemeClr>
                </a:solidFill>
                <a:ln>
                  <a:noFill/>
                </a:ln>
              </p:spPr>
            </p:sp>
            <p:sp>
              <p:nvSpPr>
                <p:cNvPr id="50" name="Прямоугольник 221"/>
                <p:cNvSpPr/>
                <p:nvPr userDrawn="1"/>
              </p:nvSpPr>
              <p:spPr bwMode="auto">
                <a:xfrm>
                  <a:off x="9371999" y="2208431"/>
                  <a:ext cx="383999" cy="383999"/>
                </a:xfrm>
                <a:prstGeom prst="rect">
                  <a:avLst/>
                </a:prstGeom>
                <a:solidFill>
                  <a:schemeClr val="accent1">
                    <a:lumMod val="60000"/>
                    <a:lumOff val="40000"/>
                    <a:alpha val="0"/>
                  </a:schemeClr>
                </a:solidFill>
                <a:ln>
                  <a:noFill/>
                </a:ln>
              </p:spPr>
            </p:sp>
            <p:sp>
              <p:nvSpPr>
                <p:cNvPr id="51" name="Прямоугольник 222"/>
                <p:cNvSpPr/>
                <p:nvPr userDrawn="1"/>
              </p:nvSpPr>
              <p:spPr bwMode="auto">
                <a:xfrm>
                  <a:off x="9754942" y="2208431"/>
                  <a:ext cx="383999" cy="383999"/>
                </a:xfrm>
                <a:prstGeom prst="rect">
                  <a:avLst/>
                </a:prstGeom>
                <a:solidFill>
                  <a:schemeClr val="accent1">
                    <a:lumMod val="60000"/>
                    <a:lumOff val="40000"/>
                    <a:alpha val="50000"/>
                  </a:schemeClr>
                </a:solidFill>
                <a:ln>
                  <a:noFill/>
                </a:ln>
              </p:spPr>
            </p:sp>
            <p:sp>
              <p:nvSpPr>
                <p:cNvPr id="52" name="Прямоугольник 223"/>
                <p:cNvSpPr/>
                <p:nvPr userDrawn="1"/>
              </p:nvSpPr>
              <p:spPr bwMode="auto">
                <a:xfrm>
                  <a:off x="8988763" y="2976431"/>
                  <a:ext cx="383999" cy="383999"/>
                </a:xfrm>
                <a:prstGeom prst="rect">
                  <a:avLst/>
                </a:prstGeom>
                <a:solidFill>
                  <a:schemeClr val="accent1">
                    <a:lumMod val="40000"/>
                    <a:lumOff val="60000"/>
                    <a:alpha val="25000"/>
                  </a:schemeClr>
                </a:solidFill>
                <a:ln>
                  <a:noFill/>
                </a:ln>
              </p:spPr>
            </p:sp>
            <p:sp>
              <p:nvSpPr>
                <p:cNvPr id="53" name="Прямоугольник 224"/>
                <p:cNvSpPr/>
                <p:nvPr userDrawn="1"/>
              </p:nvSpPr>
              <p:spPr bwMode="auto">
                <a:xfrm>
                  <a:off x="9370942" y="2976431"/>
                  <a:ext cx="383999" cy="383999"/>
                </a:xfrm>
                <a:prstGeom prst="rect">
                  <a:avLst/>
                </a:prstGeom>
                <a:solidFill>
                  <a:schemeClr val="tx2">
                    <a:lumMod val="60000"/>
                    <a:lumOff val="40000"/>
                    <a:alpha val="3999"/>
                  </a:schemeClr>
                </a:solidFill>
                <a:ln>
                  <a:noFill/>
                </a:ln>
              </p:spPr>
            </p:sp>
            <p:sp>
              <p:nvSpPr>
                <p:cNvPr id="54" name="Прямоугольник 225"/>
                <p:cNvSpPr/>
                <p:nvPr userDrawn="1"/>
              </p:nvSpPr>
              <p:spPr bwMode="auto">
                <a:xfrm>
                  <a:off x="9753885" y="2976431"/>
                  <a:ext cx="383999" cy="383999"/>
                </a:xfrm>
                <a:prstGeom prst="rect">
                  <a:avLst/>
                </a:prstGeom>
                <a:solidFill>
                  <a:schemeClr val="accent4">
                    <a:lumMod val="40000"/>
                    <a:lumOff val="60000"/>
                    <a:alpha val="29000"/>
                  </a:schemeClr>
                </a:solidFill>
                <a:ln>
                  <a:noFill/>
                </a:ln>
              </p:spPr>
            </p:sp>
          </p:grpSp>
        </p:grpSp>
        <p:grpSp>
          <p:nvGrpSpPr>
            <p:cNvPr id="55" name="Группа 226"/>
            <p:cNvGrpSpPr/>
            <p:nvPr userDrawn="1"/>
          </p:nvGrpSpPr>
          <p:grpSpPr bwMode="auto">
            <a:xfrm>
              <a:off x="6479777" y="-9923"/>
              <a:ext cx="1145630" cy="1152000"/>
              <a:chOff x="8985885" y="2208431"/>
              <a:chExt cx="1153056" cy="1152000"/>
            </a:xfrm>
          </p:grpSpPr>
          <p:sp>
            <p:nvSpPr>
              <p:cNvPr id="56" name="Прямоугольник 227"/>
              <p:cNvSpPr/>
              <p:nvPr userDrawn="1"/>
            </p:nvSpPr>
            <p:spPr bwMode="auto">
              <a:xfrm>
                <a:off x="8985885" y="2208431"/>
                <a:ext cx="1152000" cy="1152000"/>
              </a:xfrm>
              <a:prstGeom prst="rect">
                <a:avLst/>
              </a:prstGeom>
              <a:solidFill>
                <a:schemeClr val="accent6"/>
              </a:solidFill>
              <a:ln>
                <a:noFill/>
              </a:ln>
            </p:spPr>
          </p:sp>
          <p:grpSp>
            <p:nvGrpSpPr>
              <p:cNvPr id="57" name="Группа 228"/>
              <p:cNvGrpSpPr/>
              <p:nvPr userDrawn="1"/>
            </p:nvGrpSpPr>
            <p:grpSpPr bwMode="auto">
              <a:xfrm>
                <a:off x="8988763" y="2208431"/>
                <a:ext cx="1150178" cy="1152000"/>
                <a:chOff x="8988763" y="2208431"/>
                <a:chExt cx="1150178" cy="1152000"/>
              </a:xfrm>
            </p:grpSpPr>
            <p:sp>
              <p:nvSpPr>
                <p:cNvPr id="58" name="Прямоугольник 229"/>
                <p:cNvSpPr/>
                <p:nvPr userDrawn="1"/>
              </p:nvSpPr>
              <p:spPr bwMode="auto">
                <a:xfrm>
                  <a:off x="8989821" y="2592432"/>
                  <a:ext cx="383999" cy="383999"/>
                </a:xfrm>
                <a:prstGeom prst="rect">
                  <a:avLst/>
                </a:prstGeom>
                <a:solidFill>
                  <a:schemeClr val="accent2">
                    <a:lumMod val="20000"/>
                    <a:lumOff val="80000"/>
                    <a:alpha val="48000"/>
                  </a:schemeClr>
                </a:solidFill>
                <a:ln>
                  <a:noFill/>
                </a:ln>
              </p:spPr>
            </p:sp>
            <p:sp>
              <p:nvSpPr>
                <p:cNvPr id="59" name="Прямоугольник 230"/>
                <p:cNvSpPr/>
                <p:nvPr userDrawn="1"/>
              </p:nvSpPr>
              <p:spPr bwMode="auto">
                <a:xfrm>
                  <a:off x="9371999" y="2592432"/>
                  <a:ext cx="383999" cy="383999"/>
                </a:xfrm>
                <a:prstGeom prst="rect">
                  <a:avLst/>
                </a:prstGeom>
                <a:solidFill>
                  <a:schemeClr val="accent2">
                    <a:lumMod val="20000"/>
                    <a:lumOff val="80000"/>
                    <a:alpha val="29000"/>
                  </a:schemeClr>
                </a:solidFill>
                <a:ln>
                  <a:noFill/>
                </a:ln>
              </p:spPr>
            </p:sp>
            <p:sp>
              <p:nvSpPr>
                <p:cNvPr id="60" name="Прямоугольник 231"/>
                <p:cNvSpPr/>
                <p:nvPr userDrawn="1"/>
              </p:nvSpPr>
              <p:spPr bwMode="auto">
                <a:xfrm>
                  <a:off x="9754942" y="2592432"/>
                  <a:ext cx="383999" cy="383999"/>
                </a:xfrm>
                <a:prstGeom prst="rect">
                  <a:avLst/>
                </a:prstGeom>
                <a:solidFill>
                  <a:schemeClr val="accent2">
                    <a:lumMod val="75000"/>
                    <a:alpha val="15999"/>
                  </a:schemeClr>
                </a:solidFill>
                <a:ln>
                  <a:noFill/>
                </a:ln>
              </p:spPr>
            </p:sp>
            <p:sp>
              <p:nvSpPr>
                <p:cNvPr id="61" name="Прямоугольник 232"/>
                <p:cNvSpPr/>
                <p:nvPr userDrawn="1"/>
              </p:nvSpPr>
              <p:spPr bwMode="auto">
                <a:xfrm>
                  <a:off x="8989821" y="2208431"/>
                  <a:ext cx="383999" cy="383999"/>
                </a:xfrm>
                <a:prstGeom prst="rect">
                  <a:avLst/>
                </a:prstGeom>
                <a:solidFill>
                  <a:schemeClr val="accent4">
                    <a:lumMod val="40000"/>
                    <a:lumOff val="60000"/>
                    <a:alpha val="3999"/>
                  </a:schemeClr>
                </a:solidFill>
                <a:ln>
                  <a:noFill/>
                </a:ln>
              </p:spPr>
            </p:sp>
            <p:sp>
              <p:nvSpPr>
                <p:cNvPr id="62" name="Прямоугольник 233"/>
                <p:cNvSpPr/>
                <p:nvPr userDrawn="1"/>
              </p:nvSpPr>
              <p:spPr bwMode="auto">
                <a:xfrm>
                  <a:off x="9371999" y="2208431"/>
                  <a:ext cx="383999" cy="383999"/>
                </a:xfrm>
                <a:prstGeom prst="rect">
                  <a:avLst/>
                </a:prstGeom>
                <a:solidFill>
                  <a:schemeClr val="accent4">
                    <a:lumMod val="40000"/>
                    <a:lumOff val="60000"/>
                    <a:alpha val="23000"/>
                  </a:schemeClr>
                </a:solidFill>
                <a:ln>
                  <a:noFill/>
                </a:ln>
              </p:spPr>
            </p:sp>
            <p:sp>
              <p:nvSpPr>
                <p:cNvPr id="63" name="Прямоугольник 234"/>
                <p:cNvSpPr/>
                <p:nvPr userDrawn="1"/>
              </p:nvSpPr>
              <p:spPr bwMode="auto">
                <a:xfrm>
                  <a:off x="9754942" y="2208431"/>
                  <a:ext cx="383999" cy="383999"/>
                </a:xfrm>
                <a:prstGeom prst="rect">
                  <a:avLst/>
                </a:prstGeom>
                <a:solidFill>
                  <a:schemeClr val="accent4">
                    <a:lumMod val="20000"/>
                    <a:lumOff val="80000"/>
                    <a:alpha val="26998"/>
                  </a:schemeClr>
                </a:solidFill>
                <a:ln>
                  <a:noFill/>
                </a:ln>
              </p:spPr>
            </p:sp>
            <p:sp>
              <p:nvSpPr>
                <p:cNvPr id="64" name="Прямоугольник 235"/>
                <p:cNvSpPr/>
                <p:nvPr userDrawn="1"/>
              </p:nvSpPr>
              <p:spPr bwMode="auto">
                <a:xfrm>
                  <a:off x="8988763" y="2976431"/>
                  <a:ext cx="383999" cy="383999"/>
                </a:xfrm>
                <a:prstGeom prst="rect">
                  <a:avLst/>
                </a:prstGeom>
                <a:solidFill>
                  <a:schemeClr val="accent2">
                    <a:lumMod val="75000"/>
                    <a:alpha val="65000"/>
                  </a:schemeClr>
                </a:solidFill>
                <a:ln>
                  <a:noFill/>
                </a:ln>
              </p:spPr>
            </p:sp>
            <p:sp>
              <p:nvSpPr>
                <p:cNvPr id="65" name="Прямоугольник 236"/>
                <p:cNvSpPr/>
                <p:nvPr userDrawn="1"/>
              </p:nvSpPr>
              <p:spPr bwMode="auto">
                <a:xfrm>
                  <a:off x="9370942" y="2976431"/>
                  <a:ext cx="383999" cy="383999"/>
                </a:xfrm>
                <a:prstGeom prst="rect">
                  <a:avLst/>
                </a:prstGeom>
                <a:solidFill>
                  <a:schemeClr val="accent2">
                    <a:alpha val="0"/>
                  </a:schemeClr>
                </a:solidFill>
                <a:ln>
                  <a:noFill/>
                </a:ln>
              </p:spPr>
            </p:sp>
            <p:sp>
              <p:nvSpPr>
                <p:cNvPr id="66" name="Прямоугольник 237"/>
                <p:cNvSpPr/>
                <p:nvPr userDrawn="1"/>
              </p:nvSpPr>
              <p:spPr bwMode="auto">
                <a:xfrm>
                  <a:off x="9753885" y="2976431"/>
                  <a:ext cx="383999" cy="383999"/>
                </a:xfrm>
                <a:prstGeom prst="rect">
                  <a:avLst/>
                </a:prstGeom>
                <a:solidFill>
                  <a:schemeClr val="accent6">
                    <a:lumMod val="75000"/>
                    <a:alpha val="57000"/>
                  </a:schemeClr>
                </a:solidFill>
                <a:ln>
                  <a:noFill/>
                </a:ln>
              </p:spPr>
            </p:sp>
          </p:grpSp>
        </p:grpSp>
        <p:grpSp>
          <p:nvGrpSpPr>
            <p:cNvPr id="67" name="Группа 240"/>
            <p:cNvGrpSpPr/>
            <p:nvPr userDrawn="1"/>
          </p:nvGrpSpPr>
          <p:grpSpPr bwMode="auto">
            <a:xfrm>
              <a:off x="5332234" y="-7693"/>
              <a:ext cx="1146222" cy="1152000"/>
              <a:chOff x="8985289" y="2208431"/>
              <a:chExt cx="1153652" cy="1152000"/>
            </a:xfrm>
          </p:grpSpPr>
          <p:sp>
            <p:nvSpPr>
              <p:cNvPr id="68" name="Прямоугольник 289"/>
              <p:cNvSpPr/>
              <p:nvPr userDrawn="1"/>
            </p:nvSpPr>
            <p:spPr bwMode="auto">
              <a:xfrm>
                <a:off x="8985885" y="2208431"/>
                <a:ext cx="1152000" cy="1152000"/>
              </a:xfrm>
              <a:prstGeom prst="rect">
                <a:avLst/>
              </a:prstGeom>
              <a:solidFill>
                <a:schemeClr val="accent1"/>
              </a:solidFill>
              <a:ln>
                <a:noFill/>
              </a:ln>
            </p:spPr>
          </p:sp>
          <p:grpSp>
            <p:nvGrpSpPr>
              <p:cNvPr id="69" name="Группа 290"/>
              <p:cNvGrpSpPr/>
              <p:nvPr userDrawn="1"/>
            </p:nvGrpSpPr>
            <p:grpSpPr bwMode="auto">
              <a:xfrm>
                <a:off x="8985289" y="2208431"/>
                <a:ext cx="1153652" cy="1152000"/>
                <a:chOff x="8985289" y="2208431"/>
                <a:chExt cx="1153652" cy="1152000"/>
              </a:xfrm>
            </p:grpSpPr>
            <p:sp>
              <p:nvSpPr>
                <p:cNvPr id="70" name="Прямоугольник 291"/>
                <p:cNvSpPr/>
                <p:nvPr userDrawn="1"/>
              </p:nvSpPr>
              <p:spPr bwMode="auto">
                <a:xfrm>
                  <a:off x="8985289" y="2592432"/>
                  <a:ext cx="383999" cy="383999"/>
                </a:xfrm>
                <a:prstGeom prst="rect">
                  <a:avLst/>
                </a:prstGeom>
                <a:solidFill>
                  <a:schemeClr val="accent5">
                    <a:lumMod val="75000"/>
                    <a:alpha val="45000"/>
                  </a:schemeClr>
                </a:solidFill>
                <a:ln>
                  <a:noFill/>
                </a:ln>
              </p:spPr>
            </p:sp>
            <p:sp>
              <p:nvSpPr>
                <p:cNvPr id="71" name="Прямоугольник 292"/>
                <p:cNvSpPr/>
                <p:nvPr userDrawn="1"/>
              </p:nvSpPr>
              <p:spPr bwMode="auto">
                <a:xfrm>
                  <a:off x="9367467" y="2592432"/>
                  <a:ext cx="383999" cy="383999"/>
                </a:xfrm>
                <a:prstGeom prst="rect">
                  <a:avLst/>
                </a:prstGeom>
                <a:solidFill>
                  <a:schemeClr val="accent5">
                    <a:lumMod val="40000"/>
                    <a:lumOff val="60000"/>
                    <a:alpha val="60000"/>
                  </a:schemeClr>
                </a:solidFill>
                <a:ln>
                  <a:noFill/>
                </a:ln>
              </p:spPr>
            </p:sp>
            <p:sp>
              <p:nvSpPr>
                <p:cNvPr id="72" name="Прямоугольник 293"/>
                <p:cNvSpPr/>
                <p:nvPr userDrawn="1"/>
              </p:nvSpPr>
              <p:spPr bwMode="auto">
                <a:xfrm>
                  <a:off x="9750410" y="2592432"/>
                  <a:ext cx="383999" cy="383999"/>
                </a:xfrm>
                <a:prstGeom prst="rect">
                  <a:avLst/>
                </a:prstGeom>
                <a:solidFill>
                  <a:schemeClr val="accent5">
                    <a:lumMod val="60000"/>
                    <a:lumOff val="40000"/>
                    <a:alpha val="45000"/>
                  </a:schemeClr>
                </a:solidFill>
                <a:ln>
                  <a:noFill/>
                </a:ln>
              </p:spPr>
            </p:sp>
            <p:sp>
              <p:nvSpPr>
                <p:cNvPr id="73" name="Прямоугольник 294"/>
                <p:cNvSpPr/>
                <p:nvPr userDrawn="1"/>
              </p:nvSpPr>
              <p:spPr bwMode="auto">
                <a:xfrm>
                  <a:off x="8989821" y="2208431"/>
                  <a:ext cx="383999" cy="383999"/>
                </a:xfrm>
                <a:prstGeom prst="rect">
                  <a:avLst/>
                </a:prstGeom>
                <a:solidFill>
                  <a:schemeClr val="accent1">
                    <a:lumMod val="60000"/>
                    <a:lumOff val="40000"/>
                    <a:alpha val="22000"/>
                  </a:schemeClr>
                </a:solidFill>
                <a:ln>
                  <a:noFill/>
                </a:ln>
              </p:spPr>
            </p:sp>
            <p:sp>
              <p:nvSpPr>
                <p:cNvPr id="74" name="Прямоугольник 295"/>
                <p:cNvSpPr/>
                <p:nvPr userDrawn="1"/>
              </p:nvSpPr>
              <p:spPr bwMode="auto">
                <a:xfrm>
                  <a:off x="9371999" y="2208431"/>
                  <a:ext cx="383999" cy="383999"/>
                </a:xfrm>
                <a:prstGeom prst="rect">
                  <a:avLst/>
                </a:prstGeom>
                <a:solidFill>
                  <a:schemeClr val="accent1">
                    <a:lumMod val="60000"/>
                    <a:lumOff val="40000"/>
                    <a:alpha val="0"/>
                  </a:schemeClr>
                </a:solidFill>
                <a:ln>
                  <a:noFill/>
                </a:ln>
              </p:spPr>
            </p:sp>
            <p:sp>
              <p:nvSpPr>
                <p:cNvPr id="75" name="Прямоугольник 296"/>
                <p:cNvSpPr/>
                <p:nvPr userDrawn="1"/>
              </p:nvSpPr>
              <p:spPr bwMode="auto">
                <a:xfrm>
                  <a:off x="9754942" y="2208431"/>
                  <a:ext cx="383999" cy="383999"/>
                </a:xfrm>
                <a:prstGeom prst="rect">
                  <a:avLst/>
                </a:prstGeom>
                <a:solidFill>
                  <a:schemeClr val="accent1">
                    <a:lumMod val="60000"/>
                    <a:lumOff val="40000"/>
                    <a:alpha val="50000"/>
                  </a:schemeClr>
                </a:solidFill>
                <a:ln>
                  <a:noFill/>
                </a:ln>
              </p:spPr>
            </p:sp>
            <p:sp>
              <p:nvSpPr>
                <p:cNvPr id="76" name="Прямоугольник 297"/>
                <p:cNvSpPr/>
                <p:nvPr userDrawn="1"/>
              </p:nvSpPr>
              <p:spPr bwMode="auto">
                <a:xfrm>
                  <a:off x="8988763" y="2976431"/>
                  <a:ext cx="383999" cy="383999"/>
                </a:xfrm>
                <a:prstGeom prst="rect">
                  <a:avLst/>
                </a:prstGeom>
                <a:solidFill>
                  <a:schemeClr val="accent1">
                    <a:lumMod val="75000"/>
                  </a:schemeClr>
                </a:solidFill>
                <a:ln>
                  <a:noFill/>
                </a:ln>
              </p:spPr>
            </p:sp>
            <p:sp>
              <p:nvSpPr>
                <p:cNvPr id="77" name="Прямоугольник 298"/>
                <p:cNvSpPr/>
                <p:nvPr userDrawn="1"/>
              </p:nvSpPr>
              <p:spPr bwMode="auto">
                <a:xfrm>
                  <a:off x="9370942" y="2976431"/>
                  <a:ext cx="383999" cy="383999"/>
                </a:xfrm>
                <a:prstGeom prst="rect">
                  <a:avLst/>
                </a:prstGeom>
                <a:solidFill>
                  <a:schemeClr val="tx2">
                    <a:lumMod val="75000"/>
                    <a:alpha val="0"/>
                  </a:schemeClr>
                </a:solidFill>
                <a:ln>
                  <a:noFill/>
                </a:ln>
              </p:spPr>
            </p:sp>
            <p:sp>
              <p:nvSpPr>
                <p:cNvPr id="78" name="Прямоугольник 299"/>
                <p:cNvSpPr/>
                <p:nvPr userDrawn="1"/>
              </p:nvSpPr>
              <p:spPr bwMode="auto">
                <a:xfrm>
                  <a:off x="9753885" y="2976431"/>
                  <a:ext cx="383999" cy="383999"/>
                </a:xfrm>
                <a:prstGeom prst="rect">
                  <a:avLst/>
                </a:prstGeom>
                <a:solidFill>
                  <a:schemeClr val="tx2">
                    <a:lumMod val="75000"/>
                    <a:alpha val="20000"/>
                  </a:schemeClr>
                </a:solidFill>
                <a:ln>
                  <a:noFill/>
                </a:ln>
              </p:spPr>
            </p:sp>
          </p:grpSp>
        </p:grpSp>
        <p:grpSp>
          <p:nvGrpSpPr>
            <p:cNvPr id="79" name="Группа 241"/>
            <p:cNvGrpSpPr/>
            <p:nvPr userDrawn="1"/>
          </p:nvGrpSpPr>
          <p:grpSpPr bwMode="auto">
            <a:xfrm>
              <a:off x="4188246" y="-11207"/>
              <a:ext cx="1145630" cy="1152000"/>
              <a:chOff x="8985885" y="2208431"/>
              <a:chExt cx="1153056" cy="1152000"/>
            </a:xfrm>
          </p:grpSpPr>
          <p:sp>
            <p:nvSpPr>
              <p:cNvPr id="80" name="Прямоугольник 278"/>
              <p:cNvSpPr/>
              <p:nvPr userDrawn="1"/>
            </p:nvSpPr>
            <p:spPr bwMode="auto">
              <a:xfrm>
                <a:off x="8985885" y="2208431"/>
                <a:ext cx="1152000" cy="1152000"/>
              </a:xfrm>
              <a:prstGeom prst="rect">
                <a:avLst/>
              </a:prstGeom>
              <a:solidFill>
                <a:schemeClr val="accent3"/>
              </a:solidFill>
              <a:ln>
                <a:noFill/>
              </a:ln>
            </p:spPr>
          </p:sp>
          <p:grpSp>
            <p:nvGrpSpPr>
              <p:cNvPr id="81" name="Группа 279"/>
              <p:cNvGrpSpPr/>
              <p:nvPr userDrawn="1"/>
            </p:nvGrpSpPr>
            <p:grpSpPr bwMode="auto">
              <a:xfrm>
                <a:off x="8988763" y="2208431"/>
                <a:ext cx="1150178" cy="1152000"/>
                <a:chOff x="8988763" y="2208431"/>
                <a:chExt cx="1150178" cy="1152000"/>
              </a:xfrm>
            </p:grpSpPr>
            <p:sp>
              <p:nvSpPr>
                <p:cNvPr id="82" name="Прямоугольник 280"/>
                <p:cNvSpPr/>
                <p:nvPr userDrawn="1"/>
              </p:nvSpPr>
              <p:spPr bwMode="auto">
                <a:xfrm>
                  <a:off x="8989821" y="2592432"/>
                  <a:ext cx="383999" cy="383999"/>
                </a:xfrm>
                <a:prstGeom prst="rect">
                  <a:avLst/>
                </a:prstGeom>
                <a:solidFill>
                  <a:schemeClr val="accent5">
                    <a:lumMod val="75000"/>
                    <a:alpha val="20000"/>
                  </a:schemeClr>
                </a:solidFill>
                <a:ln>
                  <a:noFill/>
                </a:ln>
              </p:spPr>
            </p:sp>
            <p:sp>
              <p:nvSpPr>
                <p:cNvPr id="83" name="Прямоугольник 281"/>
                <p:cNvSpPr/>
                <p:nvPr userDrawn="1"/>
              </p:nvSpPr>
              <p:spPr bwMode="auto">
                <a:xfrm>
                  <a:off x="9371999" y="2592432"/>
                  <a:ext cx="383999" cy="383999"/>
                </a:xfrm>
                <a:prstGeom prst="rect">
                  <a:avLst/>
                </a:prstGeom>
                <a:solidFill>
                  <a:schemeClr val="accent5">
                    <a:lumMod val="40000"/>
                    <a:lumOff val="60000"/>
                    <a:alpha val="40000"/>
                  </a:schemeClr>
                </a:solidFill>
                <a:ln>
                  <a:noFill/>
                </a:ln>
              </p:spPr>
            </p:sp>
            <p:sp>
              <p:nvSpPr>
                <p:cNvPr id="84" name="Прямоугольник 282"/>
                <p:cNvSpPr/>
                <p:nvPr userDrawn="1"/>
              </p:nvSpPr>
              <p:spPr bwMode="auto">
                <a:xfrm>
                  <a:off x="9754942" y="2592432"/>
                  <a:ext cx="383999" cy="383999"/>
                </a:xfrm>
                <a:prstGeom prst="rect">
                  <a:avLst/>
                </a:prstGeom>
                <a:solidFill>
                  <a:schemeClr val="accent5">
                    <a:lumMod val="60000"/>
                    <a:lumOff val="40000"/>
                    <a:alpha val="30000"/>
                  </a:schemeClr>
                </a:solidFill>
                <a:ln>
                  <a:noFill/>
                </a:ln>
              </p:spPr>
            </p:sp>
            <p:sp>
              <p:nvSpPr>
                <p:cNvPr id="85" name="Прямоугольник 283"/>
                <p:cNvSpPr/>
                <p:nvPr userDrawn="1"/>
              </p:nvSpPr>
              <p:spPr bwMode="auto">
                <a:xfrm>
                  <a:off x="8989821" y="2208431"/>
                  <a:ext cx="383999" cy="383999"/>
                </a:xfrm>
                <a:prstGeom prst="rect">
                  <a:avLst/>
                </a:prstGeom>
                <a:solidFill>
                  <a:schemeClr val="accent3">
                    <a:lumMod val="20000"/>
                    <a:lumOff val="80000"/>
                    <a:alpha val="22000"/>
                  </a:schemeClr>
                </a:solidFill>
                <a:ln>
                  <a:noFill/>
                </a:ln>
              </p:spPr>
            </p:sp>
            <p:sp>
              <p:nvSpPr>
                <p:cNvPr id="86" name="Прямоугольник 284"/>
                <p:cNvSpPr/>
                <p:nvPr userDrawn="1"/>
              </p:nvSpPr>
              <p:spPr bwMode="auto">
                <a:xfrm>
                  <a:off x="9371999" y="2208431"/>
                  <a:ext cx="383999" cy="383999"/>
                </a:xfrm>
                <a:prstGeom prst="rect">
                  <a:avLst/>
                </a:prstGeom>
                <a:solidFill>
                  <a:schemeClr val="accent3">
                    <a:lumMod val="20000"/>
                    <a:lumOff val="80000"/>
                    <a:alpha val="0"/>
                  </a:schemeClr>
                </a:solidFill>
                <a:ln>
                  <a:noFill/>
                </a:ln>
              </p:spPr>
            </p:sp>
            <p:sp>
              <p:nvSpPr>
                <p:cNvPr id="87" name="Прямоугольник 285"/>
                <p:cNvSpPr/>
                <p:nvPr userDrawn="1"/>
              </p:nvSpPr>
              <p:spPr bwMode="auto">
                <a:xfrm>
                  <a:off x="9754942" y="2208431"/>
                  <a:ext cx="383999" cy="383999"/>
                </a:xfrm>
                <a:prstGeom prst="rect">
                  <a:avLst/>
                </a:prstGeom>
                <a:solidFill>
                  <a:schemeClr val="accent3">
                    <a:lumMod val="20000"/>
                    <a:lumOff val="80000"/>
                    <a:alpha val="50000"/>
                  </a:schemeClr>
                </a:solidFill>
                <a:ln>
                  <a:noFill/>
                </a:ln>
              </p:spPr>
            </p:sp>
            <p:sp>
              <p:nvSpPr>
                <p:cNvPr id="88" name="Прямоугольник 286"/>
                <p:cNvSpPr/>
                <p:nvPr userDrawn="1"/>
              </p:nvSpPr>
              <p:spPr bwMode="auto">
                <a:xfrm>
                  <a:off x="8988763" y="2976431"/>
                  <a:ext cx="383999" cy="383999"/>
                </a:xfrm>
                <a:prstGeom prst="rect">
                  <a:avLst/>
                </a:prstGeom>
                <a:solidFill>
                  <a:schemeClr val="accent3">
                    <a:lumMod val="50000"/>
                    <a:alpha val="20000"/>
                  </a:schemeClr>
                </a:solidFill>
                <a:ln>
                  <a:noFill/>
                </a:ln>
              </p:spPr>
            </p:sp>
            <p:sp>
              <p:nvSpPr>
                <p:cNvPr id="89" name="Прямоугольник 287"/>
                <p:cNvSpPr/>
                <p:nvPr userDrawn="1"/>
              </p:nvSpPr>
              <p:spPr bwMode="auto">
                <a:xfrm>
                  <a:off x="9370942" y="2976431"/>
                  <a:ext cx="383999" cy="383999"/>
                </a:xfrm>
                <a:prstGeom prst="rect">
                  <a:avLst/>
                </a:prstGeom>
                <a:solidFill>
                  <a:schemeClr val="accent3">
                    <a:lumMod val="75000"/>
                  </a:schemeClr>
                </a:solidFill>
                <a:ln>
                  <a:noFill/>
                </a:ln>
              </p:spPr>
            </p:sp>
            <p:sp>
              <p:nvSpPr>
                <p:cNvPr id="90" name="Прямоугольник 288"/>
                <p:cNvSpPr/>
                <p:nvPr userDrawn="1"/>
              </p:nvSpPr>
              <p:spPr bwMode="auto">
                <a:xfrm>
                  <a:off x="9753885" y="2976431"/>
                  <a:ext cx="383999" cy="383999"/>
                </a:xfrm>
                <a:prstGeom prst="rect">
                  <a:avLst/>
                </a:prstGeom>
                <a:solidFill>
                  <a:schemeClr val="accent3">
                    <a:lumMod val="75000"/>
                    <a:alpha val="20000"/>
                  </a:schemeClr>
                </a:solidFill>
                <a:ln>
                  <a:noFill/>
                </a:ln>
              </p:spPr>
            </p:sp>
          </p:grpSp>
        </p:grpSp>
        <p:grpSp>
          <p:nvGrpSpPr>
            <p:cNvPr id="91" name="Группа 242"/>
            <p:cNvGrpSpPr/>
            <p:nvPr userDrawn="1"/>
          </p:nvGrpSpPr>
          <p:grpSpPr bwMode="auto">
            <a:xfrm>
              <a:off x="3042615" y="-7693"/>
              <a:ext cx="1149082" cy="1152000"/>
              <a:chOff x="8985885" y="2208431"/>
              <a:chExt cx="1156531" cy="1152000"/>
            </a:xfrm>
          </p:grpSpPr>
          <p:sp>
            <p:nvSpPr>
              <p:cNvPr id="92" name="Прямоугольник 267"/>
              <p:cNvSpPr/>
              <p:nvPr userDrawn="1"/>
            </p:nvSpPr>
            <p:spPr bwMode="auto">
              <a:xfrm>
                <a:off x="8985885" y="2208431"/>
                <a:ext cx="1152000" cy="1152000"/>
              </a:xfrm>
              <a:prstGeom prst="rect">
                <a:avLst/>
              </a:prstGeom>
              <a:solidFill>
                <a:schemeClr val="accent6"/>
              </a:solidFill>
              <a:ln>
                <a:noFill/>
              </a:ln>
            </p:spPr>
          </p:sp>
          <p:grpSp>
            <p:nvGrpSpPr>
              <p:cNvPr id="93" name="Группа 268"/>
              <p:cNvGrpSpPr/>
              <p:nvPr userDrawn="1"/>
            </p:nvGrpSpPr>
            <p:grpSpPr bwMode="auto">
              <a:xfrm>
                <a:off x="8988763" y="2208431"/>
                <a:ext cx="1153652" cy="1152000"/>
                <a:chOff x="8988763" y="2208431"/>
                <a:chExt cx="1153652" cy="1152000"/>
              </a:xfrm>
            </p:grpSpPr>
            <p:sp>
              <p:nvSpPr>
                <p:cNvPr id="94" name="Прямоугольник 269"/>
                <p:cNvSpPr/>
                <p:nvPr userDrawn="1"/>
              </p:nvSpPr>
              <p:spPr bwMode="auto">
                <a:xfrm>
                  <a:off x="8989821" y="2592432"/>
                  <a:ext cx="383999" cy="383999"/>
                </a:xfrm>
                <a:prstGeom prst="rect">
                  <a:avLst/>
                </a:prstGeom>
                <a:solidFill>
                  <a:schemeClr val="accent6">
                    <a:lumMod val="60000"/>
                    <a:lumOff val="40000"/>
                    <a:alpha val="70000"/>
                  </a:schemeClr>
                </a:solidFill>
                <a:ln>
                  <a:noFill/>
                </a:ln>
              </p:spPr>
            </p:sp>
            <p:sp>
              <p:nvSpPr>
                <p:cNvPr id="95" name="Прямоугольник 270"/>
                <p:cNvSpPr/>
                <p:nvPr userDrawn="1"/>
              </p:nvSpPr>
              <p:spPr bwMode="auto">
                <a:xfrm>
                  <a:off x="9371999" y="2592432"/>
                  <a:ext cx="383999" cy="383999"/>
                </a:xfrm>
                <a:prstGeom prst="rect">
                  <a:avLst/>
                </a:prstGeom>
                <a:solidFill>
                  <a:schemeClr val="accent2">
                    <a:lumMod val="20000"/>
                    <a:lumOff val="80000"/>
                    <a:alpha val="62000"/>
                  </a:schemeClr>
                </a:solidFill>
                <a:ln>
                  <a:noFill/>
                </a:ln>
              </p:spPr>
            </p:sp>
            <p:sp>
              <p:nvSpPr>
                <p:cNvPr id="96" name="Прямоугольник 271"/>
                <p:cNvSpPr/>
                <p:nvPr userDrawn="1"/>
              </p:nvSpPr>
              <p:spPr bwMode="auto">
                <a:xfrm>
                  <a:off x="9754942" y="2592432"/>
                  <a:ext cx="383999" cy="383999"/>
                </a:xfrm>
                <a:prstGeom prst="rect">
                  <a:avLst/>
                </a:prstGeom>
                <a:solidFill>
                  <a:schemeClr val="accent6">
                    <a:lumMod val="60000"/>
                    <a:lumOff val="40000"/>
                    <a:alpha val="55000"/>
                  </a:schemeClr>
                </a:solidFill>
                <a:ln>
                  <a:noFill/>
                </a:ln>
              </p:spPr>
            </p:sp>
            <p:sp>
              <p:nvSpPr>
                <p:cNvPr id="97" name="Прямоугольник 272"/>
                <p:cNvSpPr/>
                <p:nvPr userDrawn="1"/>
              </p:nvSpPr>
              <p:spPr bwMode="auto">
                <a:xfrm>
                  <a:off x="8989821" y="2208431"/>
                  <a:ext cx="383999" cy="383999"/>
                </a:xfrm>
                <a:prstGeom prst="rect">
                  <a:avLst/>
                </a:prstGeom>
                <a:solidFill>
                  <a:schemeClr val="accent2">
                    <a:lumMod val="75000"/>
                    <a:alpha val="46000"/>
                  </a:schemeClr>
                </a:solidFill>
                <a:ln>
                  <a:noFill/>
                </a:ln>
              </p:spPr>
            </p:sp>
            <p:sp>
              <p:nvSpPr>
                <p:cNvPr id="98" name="Прямоугольник 273"/>
                <p:cNvSpPr/>
                <p:nvPr userDrawn="1"/>
              </p:nvSpPr>
              <p:spPr bwMode="auto">
                <a:xfrm>
                  <a:off x="9371999" y="2208431"/>
                  <a:ext cx="383999" cy="383999"/>
                </a:xfrm>
                <a:prstGeom prst="rect">
                  <a:avLst/>
                </a:prstGeom>
                <a:solidFill>
                  <a:schemeClr val="accent2">
                    <a:lumMod val="60000"/>
                    <a:lumOff val="40000"/>
                    <a:alpha val="30000"/>
                  </a:schemeClr>
                </a:solidFill>
                <a:ln>
                  <a:noFill/>
                </a:ln>
              </p:spPr>
            </p:sp>
            <p:sp>
              <p:nvSpPr>
                <p:cNvPr id="99" name="Прямоугольник 274"/>
                <p:cNvSpPr/>
                <p:nvPr userDrawn="1"/>
              </p:nvSpPr>
              <p:spPr bwMode="auto">
                <a:xfrm>
                  <a:off x="9754942" y="2208431"/>
                  <a:ext cx="383999" cy="383999"/>
                </a:xfrm>
                <a:prstGeom prst="rect">
                  <a:avLst/>
                </a:prstGeom>
                <a:solidFill>
                  <a:schemeClr val="accent2">
                    <a:lumMod val="40000"/>
                    <a:lumOff val="60000"/>
                    <a:alpha val="76000"/>
                  </a:schemeClr>
                </a:solidFill>
                <a:ln>
                  <a:noFill/>
                </a:ln>
              </p:spPr>
            </p:sp>
            <p:sp>
              <p:nvSpPr>
                <p:cNvPr id="100" name="Прямоугольник 275"/>
                <p:cNvSpPr/>
                <p:nvPr userDrawn="1"/>
              </p:nvSpPr>
              <p:spPr bwMode="auto">
                <a:xfrm>
                  <a:off x="8988763" y="2976431"/>
                  <a:ext cx="383999" cy="383999"/>
                </a:xfrm>
                <a:prstGeom prst="rect">
                  <a:avLst/>
                </a:prstGeom>
                <a:solidFill>
                  <a:schemeClr val="accent6">
                    <a:lumMod val="75000"/>
                    <a:alpha val="30000"/>
                  </a:schemeClr>
                </a:solidFill>
                <a:ln>
                  <a:noFill/>
                </a:ln>
              </p:spPr>
            </p:sp>
            <p:sp>
              <p:nvSpPr>
                <p:cNvPr id="101" name="Прямоугольник 276"/>
                <p:cNvSpPr/>
                <p:nvPr userDrawn="1"/>
              </p:nvSpPr>
              <p:spPr bwMode="auto">
                <a:xfrm>
                  <a:off x="9370942" y="2976431"/>
                  <a:ext cx="383999" cy="383999"/>
                </a:xfrm>
                <a:prstGeom prst="rect">
                  <a:avLst/>
                </a:prstGeom>
                <a:solidFill>
                  <a:schemeClr val="accent6">
                    <a:lumMod val="75000"/>
                    <a:alpha val="50000"/>
                  </a:schemeClr>
                </a:solidFill>
                <a:ln>
                  <a:noFill/>
                </a:ln>
              </p:spPr>
            </p:sp>
            <p:sp>
              <p:nvSpPr>
                <p:cNvPr id="102" name="Прямоугольник 277"/>
                <p:cNvSpPr/>
                <p:nvPr userDrawn="1"/>
              </p:nvSpPr>
              <p:spPr bwMode="auto">
                <a:xfrm>
                  <a:off x="9758417" y="2976431"/>
                  <a:ext cx="383999" cy="383999"/>
                </a:xfrm>
                <a:prstGeom prst="rect">
                  <a:avLst/>
                </a:prstGeom>
                <a:solidFill>
                  <a:schemeClr val="accent6">
                    <a:lumMod val="75000"/>
                    <a:alpha val="20000"/>
                  </a:schemeClr>
                </a:solidFill>
                <a:ln>
                  <a:noFill/>
                </a:ln>
              </p:spPr>
            </p:sp>
          </p:grpSp>
        </p:grpSp>
        <p:grpSp>
          <p:nvGrpSpPr>
            <p:cNvPr id="103" name="Группа 243"/>
            <p:cNvGrpSpPr/>
            <p:nvPr userDrawn="1"/>
          </p:nvGrpSpPr>
          <p:grpSpPr bwMode="auto">
            <a:xfrm>
              <a:off x="1900489" y="-11207"/>
              <a:ext cx="1145630" cy="1152000"/>
              <a:chOff x="8985885" y="2208431"/>
              <a:chExt cx="1153056" cy="1152000"/>
            </a:xfrm>
          </p:grpSpPr>
          <p:sp>
            <p:nvSpPr>
              <p:cNvPr id="104" name="Прямоугольник 256"/>
              <p:cNvSpPr/>
              <p:nvPr userDrawn="1"/>
            </p:nvSpPr>
            <p:spPr bwMode="auto">
              <a:xfrm>
                <a:off x="8985885" y="2208431"/>
                <a:ext cx="1152000" cy="1152000"/>
              </a:xfrm>
              <a:prstGeom prst="rect">
                <a:avLst/>
              </a:prstGeom>
              <a:solidFill>
                <a:schemeClr val="accent4"/>
              </a:solidFill>
              <a:ln>
                <a:noFill/>
              </a:ln>
            </p:spPr>
          </p:sp>
          <p:grpSp>
            <p:nvGrpSpPr>
              <p:cNvPr id="105" name="Группа 257"/>
              <p:cNvGrpSpPr/>
              <p:nvPr userDrawn="1"/>
            </p:nvGrpSpPr>
            <p:grpSpPr bwMode="auto">
              <a:xfrm>
                <a:off x="8988763" y="2208431"/>
                <a:ext cx="1150178" cy="1152000"/>
                <a:chOff x="8988763" y="2208431"/>
                <a:chExt cx="1150178" cy="1152000"/>
              </a:xfrm>
            </p:grpSpPr>
            <p:sp>
              <p:nvSpPr>
                <p:cNvPr id="106" name="Прямоугольник 258"/>
                <p:cNvSpPr/>
                <p:nvPr userDrawn="1"/>
              </p:nvSpPr>
              <p:spPr bwMode="auto">
                <a:xfrm>
                  <a:off x="8989821" y="2592432"/>
                  <a:ext cx="383999" cy="383999"/>
                </a:xfrm>
                <a:prstGeom prst="rect">
                  <a:avLst/>
                </a:prstGeom>
                <a:solidFill>
                  <a:schemeClr val="accent4">
                    <a:lumMod val="75000"/>
                    <a:alpha val="76000"/>
                  </a:schemeClr>
                </a:solidFill>
                <a:ln>
                  <a:noFill/>
                </a:ln>
              </p:spPr>
            </p:sp>
            <p:sp>
              <p:nvSpPr>
                <p:cNvPr id="107" name="Прямоугольник 259"/>
                <p:cNvSpPr/>
                <p:nvPr userDrawn="1"/>
              </p:nvSpPr>
              <p:spPr bwMode="auto">
                <a:xfrm>
                  <a:off x="9371999" y="2592432"/>
                  <a:ext cx="383999" cy="383999"/>
                </a:xfrm>
                <a:prstGeom prst="rect">
                  <a:avLst/>
                </a:prstGeom>
                <a:solidFill>
                  <a:schemeClr val="accent5">
                    <a:lumMod val="40000"/>
                    <a:lumOff val="60000"/>
                    <a:alpha val="38000"/>
                  </a:schemeClr>
                </a:solidFill>
                <a:ln>
                  <a:noFill/>
                </a:ln>
              </p:spPr>
            </p:sp>
            <p:sp>
              <p:nvSpPr>
                <p:cNvPr id="108" name="Прямоугольник 260"/>
                <p:cNvSpPr/>
                <p:nvPr userDrawn="1"/>
              </p:nvSpPr>
              <p:spPr bwMode="auto">
                <a:xfrm>
                  <a:off x="9754942" y="2592432"/>
                  <a:ext cx="383999" cy="383999"/>
                </a:xfrm>
                <a:prstGeom prst="rect">
                  <a:avLst/>
                </a:prstGeom>
                <a:solidFill>
                  <a:schemeClr val="accent1">
                    <a:lumMod val="75000"/>
                    <a:alpha val="24000"/>
                  </a:schemeClr>
                </a:solidFill>
                <a:ln>
                  <a:noFill/>
                </a:ln>
              </p:spPr>
            </p:sp>
            <p:sp>
              <p:nvSpPr>
                <p:cNvPr id="109" name="Прямоугольник 261"/>
                <p:cNvSpPr/>
                <p:nvPr userDrawn="1"/>
              </p:nvSpPr>
              <p:spPr bwMode="auto">
                <a:xfrm>
                  <a:off x="8989821" y="2208431"/>
                  <a:ext cx="383999" cy="383999"/>
                </a:xfrm>
                <a:prstGeom prst="rect">
                  <a:avLst/>
                </a:prstGeom>
                <a:solidFill>
                  <a:schemeClr val="accent1">
                    <a:lumMod val="60000"/>
                    <a:lumOff val="40000"/>
                    <a:alpha val="35000"/>
                  </a:schemeClr>
                </a:solidFill>
                <a:ln>
                  <a:noFill/>
                </a:ln>
              </p:spPr>
            </p:sp>
            <p:sp>
              <p:nvSpPr>
                <p:cNvPr id="110" name="Прямоугольник 262"/>
                <p:cNvSpPr/>
                <p:nvPr userDrawn="1"/>
              </p:nvSpPr>
              <p:spPr bwMode="auto">
                <a:xfrm>
                  <a:off x="9371999" y="2208431"/>
                  <a:ext cx="383999" cy="383999"/>
                </a:xfrm>
                <a:prstGeom prst="rect">
                  <a:avLst/>
                </a:prstGeom>
                <a:solidFill>
                  <a:schemeClr val="accent1">
                    <a:lumMod val="60000"/>
                    <a:lumOff val="40000"/>
                    <a:alpha val="0"/>
                  </a:schemeClr>
                </a:solidFill>
                <a:ln>
                  <a:noFill/>
                </a:ln>
              </p:spPr>
            </p:sp>
            <p:sp>
              <p:nvSpPr>
                <p:cNvPr id="111" name="Прямоугольник 263"/>
                <p:cNvSpPr/>
                <p:nvPr userDrawn="1"/>
              </p:nvSpPr>
              <p:spPr bwMode="auto">
                <a:xfrm>
                  <a:off x="9754942" y="2208431"/>
                  <a:ext cx="383999" cy="383999"/>
                </a:xfrm>
                <a:prstGeom prst="rect">
                  <a:avLst/>
                </a:prstGeom>
                <a:solidFill>
                  <a:schemeClr val="accent1">
                    <a:lumMod val="60000"/>
                    <a:lumOff val="40000"/>
                    <a:alpha val="50000"/>
                  </a:schemeClr>
                </a:solidFill>
                <a:ln>
                  <a:noFill/>
                </a:ln>
              </p:spPr>
            </p:sp>
            <p:sp>
              <p:nvSpPr>
                <p:cNvPr id="112" name="Прямоугольник 264"/>
                <p:cNvSpPr/>
                <p:nvPr userDrawn="1"/>
              </p:nvSpPr>
              <p:spPr bwMode="auto">
                <a:xfrm>
                  <a:off x="8988763" y="2976431"/>
                  <a:ext cx="383999" cy="383999"/>
                </a:xfrm>
                <a:prstGeom prst="rect">
                  <a:avLst/>
                </a:prstGeom>
                <a:solidFill>
                  <a:schemeClr val="accent1">
                    <a:lumMod val="40000"/>
                    <a:lumOff val="60000"/>
                    <a:alpha val="25000"/>
                  </a:schemeClr>
                </a:solidFill>
                <a:ln>
                  <a:noFill/>
                </a:ln>
              </p:spPr>
            </p:sp>
            <p:sp>
              <p:nvSpPr>
                <p:cNvPr id="113" name="Прямоугольник 265"/>
                <p:cNvSpPr/>
                <p:nvPr userDrawn="1"/>
              </p:nvSpPr>
              <p:spPr bwMode="auto">
                <a:xfrm>
                  <a:off x="9370942" y="2976431"/>
                  <a:ext cx="383999" cy="383999"/>
                </a:xfrm>
                <a:prstGeom prst="rect">
                  <a:avLst/>
                </a:prstGeom>
                <a:solidFill>
                  <a:schemeClr val="tx2">
                    <a:lumMod val="60000"/>
                    <a:lumOff val="40000"/>
                    <a:alpha val="3999"/>
                  </a:schemeClr>
                </a:solidFill>
                <a:ln>
                  <a:noFill/>
                </a:ln>
              </p:spPr>
            </p:sp>
            <p:sp>
              <p:nvSpPr>
                <p:cNvPr id="114" name="Прямоугольник 266"/>
                <p:cNvSpPr/>
                <p:nvPr userDrawn="1"/>
              </p:nvSpPr>
              <p:spPr bwMode="auto">
                <a:xfrm>
                  <a:off x="9753885" y="2976431"/>
                  <a:ext cx="383999" cy="383999"/>
                </a:xfrm>
                <a:prstGeom prst="rect">
                  <a:avLst/>
                </a:prstGeom>
                <a:solidFill>
                  <a:schemeClr val="accent4">
                    <a:lumMod val="40000"/>
                    <a:lumOff val="60000"/>
                    <a:alpha val="29000"/>
                  </a:schemeClr>
                </a:solidFill>
                <a:ln>
                  <a:noFill/>
                </a:ln>
              </p:spPr>
            </p:sp>
          </p:grpSp>
        </p:grpSp>
        <p:grpSp>
          <p:nvGrpSpPr>
            <p:cNvPr id="115" name="Group 3"/>
            <p:cNvGrpSpPr/>
            <p:nvPr userDrawn="1"/>
          </p:nvGrpSpPr>
          <p:grpSpPr bwMode="auto">
            <a:xfrm>
              <a:off x="762985" y="-11207"/>
              <a:ext cx="1141719" cy="1156798"/>
              <a:chOff x="762985" y="-11207"/>
              <a:chExt cx="1141719" cy="1156798"/>
            </a:xfrm>
          </p:grpSpPr>
          <p:sp>
            <p:nvSpPr>
              <p:cNvPr id="116" name="Прямоугольник 247"/>
              <p:cNvSpPr/>
              <p:nvPr userDrawn="1"/>
            </p:nvSpPr>
            <p:spPr bwMode="auto">
              <a:xfrm>
                <a:off x="762985" y="372791"/>
                <a:ext cx="381526" cy="383999"/>
              </a:xfrm>
              <a:prstGeom prst="rect">
                <a:avLst/>
              </a:prstGeom>
              <a:solidFill>
                <a:schemeClr val="accent2">
                  <a:lumMod val="20000"/>
                  <a:lumOff val="80000"/>
                  <a:alpha val="48000"/>
                </a:schemeClr>
              </a:solidFill>
              <a:ln>
                <a:noFill/>
              </a:ln>
            </p:spPr>
          </p:sp>
          <p:sp>
            <p:nvSpPr>
              <p:cNvPr id="117" name="Прямоугольник 248"/>
              <p:cNvSpPr/>
              <p:nvPr userDrawn="1"/>
            </p:nvSpPr>
            <p:spPr bwMode="auto">
              <a:xfrm>
                <a:off x="1142702" y="372791"/>
                <a:ext cx="381526" cy="383999"/>
              </a:xfrm>
              <a:prstGeom prst="rect">
                <a:avLst/>
              </a:prstGeom>
              <a:solidFill>
                <a:schemeClr val="accent2">
                  <a:lumMod val="20000"/>
                  <a:lumOff val="80000"/>
                  <a:alpha val="29000"/>
                </a:schemeClr>
              </a:solidFill>
              <a:ln>
                <a:noFill/>
              </a:ln>
            </p:spPr>
          </p:sp>
          <p:sp>
            <p:nvSpPr>
              <p:cNvPr id="118" name="Прямоугольник 249"/>
              <p:cNvSpPr/>
              <p:nvPr userDrawn="1"/>
            </p:nvSpPr>
            <p:spPr bwMode="auto">
              <a:xfrm>
                <a:off x="1523178" y="372791"/>
                <a:ext cx="381526" cy="383999"/>
              </a:xfrm>
              <a:prstGeom prst="rect">
                <a:avLst/>
              </a:prstGeom>
              <a:solidFill>
                <a:schemeClr val="accent2">
                  <a:lumMod val="75000"/>
                  <a:alpha val="15999"/>
                </a:schemeClr>
              </a:solidFill>
              <a:ln>
                <a:noFill/>
              </a:ln>
            </p:spPr>
          </p:sp>
          <p:sp>
            <p:nvSpPr>
              <p:cNvPr id="119" name="Прямоугольник 250"/>
              <p:cNvSpPr/>
              <p:nvPr userDrawn="1"/>
            </p:nvSpPr>
            <p:spPr bwMode="auto">
              <a:xfrm>
                <a:off x="762985" y="-11207"/>
                <a:ext cx="381526" cy="383999"/>
              </a:xfrm>
              <a:prstGeom prst="rect">
                <a:avLst/>
              </a:prstGeom>
              <a:solidFill>
                <a:schemeClr val="accent4">
                  <a:lumMod val="40000"/>
                  <a:lumOff val="60000"/>
                  <a:alpha val="3999"/>
                </a:schemeClr>
              </a:solidFill>
              <a:ln>
                <a:noFill/>
              </a:ln>
            </p:spPr>
          </p:sp>
          <p:sp>
            <p:nvSpPr>
              <p:cNvPr id="120" name="Прямоугольник 251"/>
              <p:cNvSpPr/>
              <p:nvPr userDrawn="1"/>
            </p:nvSpPr>
            <p:spPr bwMode="auto">
              <a:xfrm>
                <a:off x="1142702" y="-11207"/>
                <a:ext cx="381526" cy="383999"/>
              </a:xfrm>
              <a:prstGeom prst="rect">
                <a:avLst/>
              </a:prstGeom>
              <a:solidFill>
                <a:schemeClr val="accent4">
                  <a:lumMod val="40000"/>
                  <a:lumOff val="60000"/>
                  <a:alpha val="23000"/>
                </a:schemeClr>
              </a:solidFill>
              <a:ln>
                <a:noFill/>
              </a:ln>
            </p:spPr>
          </p:sp>
          <p:sp>
            <p:nvSpPr>
              <p:cNvPr id="121" name="Прямоугольник 252"/>
              <p:cNvSpPr/>
              <p:nvPr userDrawn="1"/>
            </p:nvSpPr>
            <p:spPr bwMode="auto">
              <a:xfrm>
                <a:off x="1523178" y="-11207"/>
                <a:ext cx="381526" cy="383999"/>
              </a:xfrm>
              <a:prstGeom prst="rect">
                <a:avLst/>
              </a:prstGeom>
              <a:solidFill>
                <a:schemeClr val="accent4">
                  <a:lumMod val="20000"/>
                  <a:lumOff val="80000"/>
                  <a:alpha val="26998"/>
                </a:schemeClr>
              </a:solidFill>
              <a:ln>
                <a:noFill/>
              </a:ln>
            </p:spPr>
          </p:sp>
          <p:sp>
            <p:nvSpPr>
              <p:cNvPr id="122" name="Прямоугольник 253"/>
              <p:cNvSpPr/>
              <p:nvPr userDrawn="1"/>
            </p:nvSpPr>
            <p:spPr bwMode="auto">
              <a:xfrm>
                <a:off x="765835" y="761590"/>
                <a:ext cx="381526" cy="383999"/>
              </a:xfrm>
              <a:prstGeom prst="rect">
                <a:avLst/>
              </a:prstGeom>
              <a:solidFill>
                <a:schemeClr val="accent2">
                  <a:lumMod val="75000"/>
                  <a:alpha val="65000"/>
                </a:schemeClr>
              </a:solidFill>
              <a:ln>
                <a:noFill/>
              </a:ln>
            </p:spPr>
          </p:sp>
          <p:sp>
            <p:nvSpPr>
              <p:cNvPr id="123" name="Прямоугольник 254"/>
              <p:cNvSpPr/>
              <p:nvPr userDrawn="1"/>
            </p:nvSpPr>
            <p:spPr bwMode="auto">
              <a:xfrm>
                <a:off x="1141651" y="756792"/>
                <a:ext cx="381526" cy="383999"/>
              </a:xfrm>
              <a:prstGeom prst="rect">
                <a:avLst/>
              </a:prstGeom>
              <a:solidFill>
                <a:schemeClr val="accent2">
                  <a:alpha val="0"/>
                </a:schemeClr>
              </a:solidFill>
              <a:ln>
                <a:noFill/>
              </a:ln>
            </p:spPr>
          </p:sp>
          <p:sp>
            <p:nvSpPr>
              <p:cNvPr id="124" name="Прямоугольник 255"/>
              <p:cNvSpPr/>
              <p:nvPr userDrawn="1"/>
            </p:nvSpPr>
            <p:spPr bwMode="auto">
              <a:xfrm>
                <a:off x="1522127" y="756792"/>
                <a:ext cx="381526" cy="383999"/>
              </a:xfrm>
              <a:prstGeom prst="rect">
                <a:avLst/>
              </a:prstGeom>
              <a:solidFill>
                <a:schemeClr val="accent6">
                  <a:lumMod val="75000"/>
                  <a:alpha val="57000"/>
                </a:schemeClr>
              </a:solidFill>
              <a:ln>
                <a:noFill/>
              </a:ln>
            </p:spPr>
          </p:sp>
        </p:grpSp>
        <p:grpSp>
          <p:nvGrpSpPr>
            <p:cNvPr id="125" name="Группа 351"/>
            <p:cNvGrpSpPr/>
            <p:nvPr userDrawn="1"/>
          </p:nvGrpSpPr>
          <p:grpSpPr bwMode="auto">
            <a:xfrm>
              <a:off x="1" y="-7479"/>
              <a:ext cx="766505" cy="1148271"/>
              <a:chOff x="9367467" y="2208431"/>
              <a:chExt cx="771474" cy="1152000"/>
            </a:xfrm>
          </p:grpSpPr>
          <p:sp>
            <p:nvSpPr>
              <p:cNvPr id="126" name="Прямоугольник 353"/>
              <p:cNvSpPr/>
              <p:nvPr userDrawn="1"/>
            </p:nvSpPr>
            <p:spPr bwMode="auto">
              <a:xfrm>
                <a:off x="9367467" y="2592432"/>
                <a:ext cx="383999" cy="383999"/>
              </a:xfrm>
              <a:prstGeom prst="rect">
                <a:avLst/>
              </a:prstGeom>
              <a:solidFill>
                <a:schemeClr val="accent5">
                  <a:lumMod val="40000"/>
                  <a:lumOff val="60000"/>
                  <a:alpha val="60000"/>
                </a:schemeClr>
              </a:solidFill>
              <a:ln>
                <a:noFill/>
              </a:ln>
            </p:spPr>
          </p:sp>
          <p:sp>
            <p:nvSpPr>
              <p:cNvPr id="127" name="Прямоугольник 354"/>
              <p:cNvSpPr/>
              <p:nvPr userDrawn="1"/>
            </p:nvSpPr>
            <p:spPr bwMode="auto">
              <a:xfrm>
                <a:off x="9750410" y="2592432"/>
                <a:ext cx="383999" cy="383999"/>
              </a:xfrm>
              <a:prstGeom prst="rect">
                <a:avLst/>
              </a:prstGeom>
              <a:solidFill>
                <a:schemeClr val="accent5">
                  <a:lumMod val="60000"/>
                  <a:lumOff val="40000"/>
                  <a:alpha val="45000"/>
                </a:schemeClr>
              </a:solidFill>
              <a:ln>
                <a:noFill/>
              </a:ln>
            </p:spPr>
          </p:sp>
          <p:sp>
            <p:nvSpPr>
              <p:cNvPr id="128" name="Прямоугольник 356"/>
              <p:cNvSpPr/>
              <p:nvPr userDrawn="1"/>
            </p:nvSpPr>
            <p:spPr bwMode="auto">
              <a:xfrm>
                <a:off x="9371999" y="2208431"/>
                <a:ext cx="383999" cy="383999"/>
              </a:xfrm>
              <a:prstGeom prst="rect">
                <a:avLst/>
              </a:prstGeom>
              <a:solidFill>
                <a:schemeClr val="accent1">
                  <a:lumMod val="60000"/>
                  <a:lumOff val="40000"/>
                  <a:alpha val="0"/>
                </a:schemeClr>
              </a:solidFill>
              <a:ln>
                <a:noFill/>
              </a:ln>
            </p:spPr>
          </p:sp>
          <p:sp>
            <p:nvSpPr>
              <p:cNvPr id="129" name="Прямоугольник 357"/>
              <p:cNvSpPr/>
              <p:nvPr userDrawn="1"/>
            </p:nvSpPr>
            <p:spPr bwMode="auto">
              <a:xfrm>
                <a:off x="9754942" y="2208431"/>
                <a:ext cx="383999" cy="383999"/>
              </a:xfrm>
              <a:prstGeom prst="rect">
                <a:avLst/>
              </a:prstGeom>
              <a:solidFill>
                <a:schemeClr val="accent1">
                  <a:lumMod val="60000"/>
                  <a:lumOff val="40000"/>
                  <a:alpha val="50000"/>
                </a:schemeClr>
              </a:solidFill>
              <a:ln>
                <a:noFill/>
              </a:ln>
            </p:spPr>
          </p:sp>
          <p:sp>
            <p:nvSpPr>
              <p:cNvPr id="130" name="Прямоугольник 359"/>
              <p:cNvSpPr/>
              <p:nvPr userDrawn="1"/>
            </p:nvSpPr>
            <p:spPr bwMode="auto">
              <a:xfrm>
                <a:off x="9370942" y="2976431"/>
                <a:ext cx="383999" cy="383999"/>
              </a:xfrm>
              <a:prstGeom prst="rect">
                <a:avLst/>
              </a:prstGeom>
              <a:solidFill>
                <a:schemeClr val="tx2">
                  <a:lumMod val="75000"/>
                  <a:alpha val="0"/>
                </a:schemeClr>
              </a:solidFill>
              <a:ln>
                <a:noFill/>
              </a:ln>
            </p:spPr>
          </p:sp>
          <p:sp>
            <p:nvSpPr>
              <p:cNvPr id="131" name="Прямоугольник 360"/>
              <p:cNvSpPr/>
              <p:nvPr userDrawn="1"/>
            </p:nvSpPr>
            <p:spPr bwMode="auto">
              <a:xfrm>
                <a:off x="9753885" y="2976431"/>
                <a:ext cx="383999" cy="383999"/>
              </a:xfrm>
              <a:prstGeom prst="rect">
                <a:avLst/>
              </a:prstGeom>
              <a:solidFill>
                <a:schemeClr val="tx2">
                  <a:lumMod val="75000"/>
                  <a:alpha val="20000"/>
                </a:schemeClr>
              </a:solidFill>
              <a:ln>
                <a:noFill/>
              </a:ln>
            </p:spPr>
          </p:sp>
        </p:grpSp>
      </p:grpSp>
      <p:sp>
        <p:nvSpPr>
          <p:cNvPr id="132" name="Прямоугольник 482"/>
          <p:cNvSpPr/>
          <p:nvPr userDrawn="1"/>
        </p:nvSpPr>
        <p:spPr bwMode="auto">
          <a:xfrm>
            <a:off x="11049447" y="6600570"/>
            <a:ext cx="1144157" cy="255074"/>
          </a:xfrm>
          <a:prstGeom prst="rect">
            <a:avLst/>
          </a:prstGeom>
          <a:solidFill>
            <a:schemeClr val="accent1"/>
          </a:solidFill>
          <a:ln>
            <a:noFill/>
          </a:ln>
        </p:spPr>
      </p:sp>
      <p:sp>
        <p:nvSpPr>
          <p:cNvPr id="133" name="Прямоугольник 487"/>
          <p:cNvSpPr/>
          <p:nvPr userDrawn="1"/>
        </p:nvSpPr>
        <p:spPr bwMode="auto">
          <a:xfrm>
            <a:off x="11053358" y="6594997"/>
            <a:ext cx="381384" cy="257430"/>
          </a:xfrm>
          <a:prstGeom prst="rect">
            <a:avLst/>
          </a:prstGeom>
          <a:solidFill>
            <a:schemeClr val="accent1">
              <a:lumMod val="60000"/>
              <a:lumOff val="40000"/>
              <a:alpha val="22000"/>
            </a:schemeClr>
          </a:solidFill>
          <a:ln>
            <a:noFill/>
          </a:ln>
        </p:spPr>
      </p:sp>
      <p:sp>
        <p:nvSpPr>
          <p:cNvPr id="134" name="Прямоугольник 488"/>
          <p:cNvSpPr/>
          <p:nvPr userDrawn="1"/>
        </p:nvSpPr>
        <p:spPr bwMode="auto">
          <a:xfrm>
            <a:off x="11432934" y="6600570"/>
            <a:ext cx="381384" cy="257430"/>
          </a:xfrm>
          <a:prstGeom prst="rect">
            <a:avLst/>
          </a:prstGeom>
          <a:solidFill>
            <a:schemeClr val="accent1">
              <a:lumMod val="60000"/>
              <a:lumOff val="40000"/>
              <a:alpha val="0"/>
            </a:schemeClr>
          </a:solidFill>
          <a:ln>
            <a:noFill/>
          </a:ln>
        </p:spPr>
      </p:sp>
      <p:sp>
        <p:nvSpPr>
          <p:cNvPr id="135" name="Прямоугольник 489"/>
          <p:cNvSpPr/>
          <p:nvPr userDrawn="1"/>
        </p:nvSpPr>
        <p:spPr bwMode="auto">
          <a:xfrm>
            <a:off x="11813271" y="6600570"/>
            <a:ext cx="381384" cy="257430"/>
          </a:xfrm>
          <a:prstGeom prst="rect">
            <a:avLst/>
          </a:prstGeom>
          <a:solidFill>
            <a:schemeClr val="accent1">
              <a:lumMod val="60000"/>
              <a:lumOff val="40000"/>
              <a:alpha val="50000"/>
            </a:schemeClr>
          </a:solidFill>
          <a:ln>
            <a:noFill/>
          </a:ln>
        </p:spPr>
      </p:sp>
      <p:sp>
        <p:nvSpPr>
          <p:cNvPr id="136" name="Прямоугольник 471"/>
          <p:cNvSpPr/>
          <p:nvPr userDrawn="1"/>
        </p:nvSpPr>
        <p:spPr bwMode="auto">
          <a:xfrm>
            <a:off x="9905290" y="6598214"/>
            <a:ext cx="1144157" cy="255074"/>
          </a:xfrm>
          <a:prstGeom prst="rect">
            <a:avLst/>
          </a:prstGeom>
          <a:solidFill>
            <a:schemeClr val="accent3"/>
          </a:solidFill>
          <a:ln>
            <a:noFill/>
          </a:ln>
        </p:spPr>
      </p:sp>
      <p:sp>
        <p:nvSpPr>
          <p:cNvPr id="137" name="Прямоугольник 476"/>
          <p:cNvSpPr/>
          <p:nvPr userDrawn="1"/>
        </p:nvSpPr>
        <p:spPr bwMode="auto">
          <a:xfrm>
            <a:off x="9909199" y="6598214"/>
            <a:ext cx="381384" cy="257430"/>
          </a:xfrm>
          <a:prstGeom prst="rect">
            <a:avLst/>
          </a:prstGeom>
          <a:solidFill>
            <a:schemeClr val="accent3">
              <a:lumMod val="20000"/>
              <a:lumOff val="80000"/>
              <a:alpha val="22000"/>
            </a:schemeClr>
          </a:solidFill>
          <a:ln>
            <a:noFill/>
          </a:ln>
        </p:spPr>
      </p:sp>
      <p:sp>
        <p:nvSpPr>
          <p:cNvPr id="138" name="Прямоугольник 477"/>
          <p:cNvSpPr/>
          <p:nvPr userDrawn="1"/>
        </p:nvSpPr>
        <p:spPr bwMode="auto">
          <a:xfrm>
            <a:off x="10289537" y="6681515"/>
            <a:ext cx="381384" cy="257430"/>
          </a:xfrm>
          <a:prstGeom prst="rect">
            <a:avLst/>
          </a:prstGeom>
          <a:solidFill>
            <a:schemeClr val="accent3">
              <a:lumMod val="20000"/>
              <a:lumOff val="80000"/>
              <a:alpha val="0"/>
            </a:schemeClr>
          </a:solidFill>
          <a:ln>
            <a:noFill/>
          </a:ln>
        </p:spPr>
      </p:sp>
      <p:sp>
        <p:nvSpPr>
          <p:cNvPr id="139" name="Прямоугольник 478"/>
          <p:cNvSpPr/>
          <p:nvPr userDrawn="1"/>
        </p:nvSpPr>
        <p:spPr bwMode="auto">
          <a:xfrm>
            <a:off x="10669114" y="6598214"/>
            <a:ext cx="381384" cy="257430"/>
          </a:xfrm>
          <a:prstGeom prst="rect">
            <a:avLst/>
          </a:prstGeom>
          <a:solidFill>
            <a:schemeClr val="accent3">
              <a:lumMod val="20000"/>
              <a:lumOff val="80000"/>
              <a:alpha val="50000"/>
            </a:schemeClr>
          </a:solidFill>
          <a:ln>
            <a:noFill/>
          </a:ln>
        </p:spPr>
      </p:sp>
      <p:sp>
        <p:nvSpPr>
          <p:cNvPr id="140" name="Прямоугольник 460"/>
          <p:cNvSpPr/>
          <p:nvPr userDrawn="1"/>
        </p:nvSpPr>
        <p:spPr bwMode="auto">
          <a:xfrm>
            <a:off x="8760083" y="6600570"/>
            <a:ext cx="1144157" cy="255074"/>
          </a:xfrm>
          <a:prstGeom prst="rect">
            <a:avLst/>
          </a:prstGeom>
          <a:solidFill>
            <a:schemeClr val="accent6"/>
          </a:solidFill>
          <a:ln>
            <a:noFill/>
          </a:ln>
        </p:spPr>
      </p:sp>
      <p:sp>
        <p:nvSpPr>
          <p:cNvPr id="141" name="Прямоугольник 465"/>
          <p:cNvSpPr/>
          <p:nvPr userDrawn="1"/>
        </p:nvSpPr>
        <p:spPr bwMode="auto">
          <a:xfrm>
            <a:off x="8763994" y="6594997"/>
            <a:ext cx="381384" cy="257430"/>
          </a:xfrm>
          <a:prstGeom prst="rect">
            <a:avLst/>
          </a:prstGeom>
          <a:solidFill>
            <a:schemeClr val="accent2">
              <a:lumMod val="75000"/>
              <a:alpha val="46000"/>
            </a:schemeClr>
          </a:solidFill>
          <a:ln>
            <a:noFill/>
          </a:ln>
        </p:spPr>
      </p:sp>
      <p:sp>
        <p:nvSpPr>
          <p:cNvPr id="142" name="Прямоугольник 466"/>
          <p:cNvSpPr/>
          <p:nvPr userDrawn="1"/>
        </p:nvSpPr>
        <p:spPr bwMode="auto">
          <a:xfrm>
            <a:off x="9150709" y="6594997"/>
            <a:ext cx="381384" cy="257430"/>
          </a:xfrm>
          <a:prstGeom prst="rect">
            <a:avLst/>
          </a:prstGeom>
          <a:solidFill>
            <a:schemeClr val="accent2">
              <a:lumMod val="60000"/>
              <a:lumOff val="40000"/>
              <a:alpha val="30000"/>
            </a:schemeClr>
          </a:solidFill>
          <a:ln>
            <a:noFill/>
          </a:ln>
        </p:spPr>
      </p:sp>
      <p:sp>
        <p:nvSpPr>
          <p:cNvPr id="143" name="Прямоугольник 467"/>
          <p:cNvSpPr/>
          <p:nvPr userDrawn="1"/>
        </p:nvSpPr>
        <p:spPr bwMode="auto">
          <a:xfrm>
            <a:off x="9521437" y="6597036"/>
            <a:ext cx="381384" cy="257430"/>
          </a:xfrm>
          <a:prstGeom prst="rect">
            <a:avLst/>
          </a:prstGeom>
          <a:solidFill>
            <a:schemeClr val="accent2">
              <a:lumMod val="40000"/>
              <a:lumOff val="60000"/>
              <a:alpha val="76000"/>
            </a:schemeClr>
          </a:solidFill>
          <a:ln>
            <a:noFill/>
          </a:ln>
        </p:spPr>
      </p:sp>
      <p:sp>
        <p:nvSpPr>
          <p:cNvPr id="144" name="Прямоугольник 449"/>
          <p:cNvSpPr/>
          <p:nvPr userDrawn="1"/>
        </p:nvSpPr>
        <p:spPr bwMode="auto">
          <a:xfrm>
            <a:off x="7618378" y="6598214"/>
            <a:ext cx="1144157" cy="255074"/>
          </a:xfrm>
          <a:prstGeom prst="rect">
            <a:avLst/>
          </a:prstGeom>
          <a:solidFill>
            <a:schemeClr val="accent4"/>
          </a:solidFill>
          <a:ln>
            <a:noFill/>
          </a:ln>
        </p:spPr>
      </p:sp>
      <p:sp>
        <p:nvSpPr>
          <p:cNvPr id="145" name="Прямоугольник 454"/>
          <p:cNvSpPr/>
          <p:nvPr userDrawn="1"/>
        </p:nvSpPr>
        <p:spPr bwMode="auto">
          <a:xfrm>
            <a:off x="7622289" y="6598214"/>
            <a:ext cx="381384" cy="257430"/>
          </a:xfrm>
          <a:prstGeom prst="rect">
            <a:avLst/>
          </a:prstGeom>
          <a:solidFill>
            <a:schemeClr val="accent1">
              <a:lumMod val="60000"/>
              <a:lumOff val="40000"/>
              <a:alpha val="35000"/>
            </a:schemeClr>
          </a:solidFill>
          <a:ln>
            <a:noFill/>
          </a:ln>
        </p:spPr>
      </p:sp>
      <p:sp>
        <p:nvSpPr>
          <p:cNvPr id="146" name="Прямоугольник 455"/>
          <p:cNvSpPr/>
          <p:nvPr userDrawn="1"/>
        </p:nvSpPr>
        <p:spPr bwMode="auto">
          <a:xfrm>
            <a:off x="8001866" y="6598214"/>
            <a:ext cx="381384" cy="257430"/>
          </a:xfrm>
          <a:prstGeom prst="rect">
            <a:avLst/>
          </a:prstGeom>
          <a:solidFill>
            <a:schemeClr val="accent1">
              <a:lumMod val="60000"/>
              <a:lumOff val="40000"/>
              <a:alpha val="0"/>
            </a:schemeClr>
          </a:solidFill>
          <a:ln>
            <a:noFill/>
          </a:ln>
        </p:spPr>
      </p:sp>
      <p:sp>
        <p:nvSpPr>
          <p:cNvPr id="147" name="Прямоугольник 456"/>
          <p:cNvSpPr/>
          <p:nvPr userDrawn="1"/>
        </p:nvSpPr>
        <p:spPr bwMode="auto">
          <a:xfrm>
            <a:off x="8382201" y="6598214"/>
            <a:ext cx="381384" cy="257430"/>
          </a:xfrm>
          <a:prstGeom prst="rect">
            <a:avLst/>
          </a:prstGeom>
          <a:solidFill>
            <a:schemeClr val="accent1">
              <a:lumMod val="60000"/>
              <a:lumOff val="40000"/>
              <a:alpha val="50000"/>
            </a:schemeClr>
          </a:solidFill>
          <a:ln>
            <a:noFill/>
          </a:ln>
        </p:spPr>
      </p:sp>
      <p:sp>
        <p:nvSpPr>
          <p:cNvPr id="148" name="Прямоугольник 438"/>
          <p:cNvSpPr/>
          <p:nvPr userDrawn="1"/>
        </p:nvSpPr>
        <p:spPr bwMode="auto">
          <a:xfrm>
            <a:off x="6477385" y="6598214"/>
            <a:ext cx="1144157" cy="255074"/>
          </a:xfrm>
          <a:prstGeom prst="rect">
            <a:avLst/>
          </a:prstGeom>
          <a:solidFill>
            <a:schemeClr val="accent6"/>
          </a:solidFill>
          <a:ln>
            <a:noFill/>
          </a:ln>
        </p:spPr>
      </p:sp>
      <p:sp>
        <p:nvSpPr>
          <p:cNvPr id="149" name="Прямоугольник 443"/>
          <p:cNvSpPr/>
          <p:nvPr userDrawn="1"/>
        </p:nvSpPr>
        <p:spPr bwMode="auto">
          <a:xfrm>
            <a:off x="6481296" y="6598214"/>
            <a:ext cx="381384" cy="257430"/>
          </a:xfrm>
          <a:prstGeom prst="rect">
            <a:avLst/>
          </a:prstGeom>
          <a:solidFill>
            <a:schemeClr val="accent4">
              <a:lumMod val="40000"/>
              <a:lumOff val="60000"/>
              <a:alpha val="3999"/>
            </a:schemeClr>
          </a:solidFill>
          <a:ln>
            <a:noFill/>
          </a:ln>
        </p:spPr>
      </p:sp>
      <p:sp>
        <p:nvSpPr>
          <p:cNvPr id="150" name="Прямоугольник 444"/>
          <p:cNvSpPr/>
          <p:nvPr userDrawn="1"/>
        </p:nvSpPr>
        <p:spPr bwMode="auto">
          <a:xfrm>
            <a:off x="6860871" y="6598214"/>
            <a:ext cx="381384" cy="257430"/>
          </a:xfrm>
          <a:prstGeom prst="rect">
            <a:avLst/>
          </a:prstGeom>
          <a:solidFill>
            <a:schemeClr val="accent4">
              <a:lumMod val="40000"/>
              <a:lumOff val="60000"/>
              <a:alpha val="23000"/>
            </a:schemeClr>
          </a:solidFill>
          <a:ln>
            <a:noFill/>
          </a:ln>
        </p:spPr>
      </p:sp>
      <p:sp>
        <p:nvSpPr>
          <p:cNvPr id="151" name="Прямоугольник 445"/>
          <p:cNvSpPr/>
          <p:nvPr userDrawn="1"/>
        </p:nvSpPr>
        <p:spPr bwMode="auto">
          <a:xfrm>
            <a:off x="7241207" y="6598214"/>
            <a:ext cx="381384" cy="257430"/>
          </a:xfrm>
          <a:prstGeom prst="rect">
            <a:avLst/>
          </a:prstGeom>
          <a:solidFill>
            <a:schemeClr val="accent4">
              <a:lumMod val="20000"/>
              <a:lumOff val="80000"/>
              <a:alpha val="26998"/>
            </a:schemeClr>
          </a:solidFill>
          <a:ln>
            <a:noFill/>
          </a:ln>
        </p:spPr>
      </p:sp>
      <p:sp>
        <p:nvSpPr>
          <p:cNvPr id="152" name="Прямоугольник 422"/>
          <p:cNvSpPr/>
          <p:nvPr userDrawn="1"/>
        </p:nvSpPr>
        <p:spPr bwMode="auto">
          <a:xfrm>
            <a:off x="5330856" y="6599709"/>
            <a:ext cx="1144157" cy="255074"/>
          </a:xfrm>
          <a:prstGeom prst="rect">
            <a:avLst/>
          </a:prstGeom>
          <a:solidFill>
            <a:schemeClr val="accent1"/>
          </a:solidFill>
          <a:ln>
            <a:noFill/>
          </a:ln>
        </p:spPr>
      </p:sp>
      <p:sp>
        <p:nvSpPr>
          <p:cNvPr id="153" name="Прямоугольник 427"/>
          <p:cNvSpPr/>
          <p:nvPr userDrawn="1"/>
        </p:nvSpPr>
        <p:spPr bwMode="auto">
          <a:xfrm>
            <a:off x="5334768" y="6599709"/>
            <a:ext cx="381384" cy="257430"/>
          </a:xfrm>
          <a:prstGeom prst="rect">
            <a:avLst/>
          </a:prstGeom>
          <a:solidFill>
            <a:schemeClr val="accent1">
              <a:lumMod val="60000"/>
              <a:lumOff val="40000"/>
              <a:alpha val="22000"/>
            </a:schemeClr>
          </a:solidFill>
          <a:ln>
            <a:noFill/>
          </a:ln>
        </p:spPr>
      </p:sp>
      <p:sp>
        <p:nvSpPr>
          <p:cNvPr id="154" name="Прямоугольник 428"/>
          <p:cNvSpPr/>
          <p:nvPr userDrawn="1"/>
        </p:nvSpPr>
        <p:spPr bwMode="auto">
          <a:xfrm>
            <a:off x="5714343" y="6599709"/>
            <a:ext cx="381384" cy="257430"/>
          </a:xfrm>
          <a:prstGeom prst="rect">
            <a:avLst/>
          </a:prstGeom>
          <a:solidFill>
            <a:schemeClr val="accent1">
              <a:lumMod val="60000"/>
              <a:lumOff val="40000"/>
              <a:alpha val="0"/>
            </a:schemeClr>
          </a:solidFill>
          <a:ln>
            <a:noFill/>
          </a:ln>
        </p:spPr>
      </p:sp>
      <p:sp>
        <p:nvSpPr>
          <p:cNvPr id="155" name="Прямоугольник 429"/>
          <p:cNvSpPr/>
          <p:nvPr userDrawn="1"/>
        </p:nvSpPr>
        <p:spPr bwMode="auto">
          <a:xfrm>
            <a:off x="6094679" y="6599709"/>
            <a:ext cx="381384" cy="257430"/>
          </a:xfrm>
          <a:prstGeom prst="rect">
            <a:avLst/>
          </a:prstGeom>
          <a:solidFill>
            <a:schemeClr val="accent1">
              <a:lumMod val="60000"/>
              <a:lumOff val="40000"/>
              <a:alpha val="50000"/>
            </a:schemeClr>
          </a:solidFill>
          <a:ln>
            <a:noFill/>
          </a:ln>
        </p:spPr>
      </p:sp>
      <p:sp>
        <p:nvSpPr>
          <p:cNvPr id="156" name="Прямоугольник 411"/>
          <p:cNvSpPr/>
          <p:nvPr userDrawn="1"/>
        </p:nvSpPr>
        <p:spPr bwMode="auto">
          <a:xfrm>
            <a:off x="4186699" y="6597353"/>
            <a:ext cx="1144157" cy="255074"/>
          </a:xfrm>
          <a:prstGeom prst="rect">
            <a:avLst/>
          </a:prstGeom>
          <a:solidFill>
            <a:schemeClr val="accent3"/>
          </a:solidFill>
          <a:ln>
            <a:noFill/>
          </a:ln>
        </p:spPr>
      </p:sp>
      <p:sp>
        <p:nvSpPr>
          <p:cNvPr id="157" name="Прямоугольник 416"/>
          <p:cNvSpPr/>
          <p:nvPr userDrawn="1"/>
        </p:nvSpPr>
        <p:spPr bwMode="auto">
          <a:xfrm>
            <a:off x="4190610" y="6597353"/>
            <a:ext cx="381384" cy="257430"/>
          </a:xfrm>
          <a:prstGeom prst="rect">
            <a:avLst/>
          </a:prstGeom>
          <a:solidFill>
            <a:schemeClr val="accent3">
              <a:lumMod val="20000"/>
              <a:lumOff val="80000"/>
              <a:alpha val="22000"/>
            </a:schemeClr>
          </a:solidFill>
          <a:ln>
            <a:noFill/>
          </a:ln>
        </p:spPr>
      </p:sp>
      <p:sp>
        <p:nvSpPr>
          <p:cNvPr id="158" name="Прямоугольник 417"/>
          <p:cNvSpPr/>
          <p:nvPr userDrawn="1"/>
        </p:nvSpPr>
        <p:spPr bwMode="auto">
          <a:xfrm>
            <a:off x="4570186" y="6597353"/>
            <a:ext cx="381384" cy="257430"/>
          </a:xfrm>
          <a:prstGeom prst="rect">
            <a:avLst/>
          </a:prstGeom>
          <a:solidFill>
            <a:schemeClr val="accent3">
              <a:lumMod val="20000"/>
              <a:lumOff val="80000"/>
              <a:alpha val="0"/>
            </a:schemeClr>
          </a:solidFill>
          <a:ln>
            <a:noFill/>
          </a:ln>
        </p:spPr>
      </p:sp>
      <p:sp>
        <p:nvSpPr>
          <p:cNvPr id="159" name="Прямоугольник 418"/>
          <p:cNvSpPr/>
          <p:nvPr userDrawn="1"/>
        </p:nvSpPr>
        <p:spPr bwMode="auto">
          <a:xfrm>
            <a:off x="4950522" y="6597353"/>
            <a:ext cx="381384" cy="257430"/>
          </a:xfrm>
          <a:prstGeom prst="rect">
            <a:avLst/>
          </a:prstGeom>
          <a:solidFill>
            <a:schemeClr val="accent3">
              <a:lumMod val="20000"/>
              <a:lumOff val="80000"/>
              <a:alpha val="50000"/>
            </a:schemeClr>
          </a:solidFill>
          <a:ln>
            <a:noFill/>
          </a:ln>
        </p:spPr>
      </p:sp>
      <p:sp>
        <p:nvSpPr>
          <p:cNvPr id="160" name="Прямоугольник 400"/>
          <p:cNvSpPr/>
          <p:nvPr userDrawn="1"/>
        </p:nvSpPr>
        <p:spPr bwMode="auto">
          <a:xfrm>
            <a:off x="3041491" y="6599709"/>
            <a:ext cx="1144157" cy="255074"/>
          </a:xfrm>
          <a:prstGeom prst="rect">
            <a:avLst/>
          </a:prstGeom>
          <a:solidFill>
            <a:schemeClr val="accent6"/>
          </a:solidFill>
          <a:ln>
            <a:noFill/>
          </a:ln>
        </p:spPr>
      </p:sp>
      <p:sp>
        <p:nvSpPr>
          <p:cNvPr id="161" name="Прямоугольник 405"/>
          <p:cNvSpPr/>
          <p:nvPr userDrawn="1"/>
        </p:nvSpPr>
        <p:spPr bwMode="auto">
          <a:xfrm>
            <a:off x="3045402" y="6599709"/>
            <a:ext cx="381384" cy="257430"/>
          </a:xfrm>
          <a:prstGeom prst="rect">
            <a:avLst/>
          </a:prstGeom>
          <a:solidFill>
            <a:schemeClr val="accent2">
              <a:lumMod val="75000"/>
              <a:alpha val="46000"/>
            </a:schemeClr>
          </a:solidFill>
          <a:ln>
            <a:noFill/>
          </a:ln>
        </p:spPr>
      </p:sp>
      <p:sp>
        <p:nvSpPr>
          <p:cNvPr id="162" name="Прямоугольник 406"/>
          <p:cNvSpPr/>
          <p:nvPr userDrawn="1"/>
        </p:nvSpPr>
        <p:spPr bwMode="auto">
          <a:xfrm>
            <a:off x="3424979" y="6599709"/>
            <a:ext cx="381384" cy="257430"/>
          </a:xfrm>
          <a:prstGeom prst="rect">
            <a:avLst/>
          </a:prstGeom>
          <a:solidFill>
            <a:schemeClr val="accent2">
              <a:lumMod val="60000"/>
              <a:lumOff val="40000"/>
              <a:alpha val="30000"/>
            </a:schemeClr>
          </a:solidFill>
          <a:ln>
            <a:noFill/>
          </a:ln>
        </p:spPr>
      </p:sp>
      <p:sp>
        <p:nvSpPr>
          <p:cNvPr id="163" name="Прямоугольник 407"/>
          <p:cNvSpPr/>
          <p:nvPr userDrawn="1"/>
        </p:nvSpPr>
        <p:spPr bwMode="auto">
          <a:xfrm>
            <a:off x="3805314" y="6599709"/>
            <a:ext cx="381384" cy="257430"/>
          </a:xfrm>
          <a:prstGeom prst="rect">
            <a:avLst/>
          </a:prstGeom>
          <a:solidFill>
            <a:schemeClr val="accent2">
              <a:lumMod val="40000"/>
              <a:lumOff val="60000"/>
              <a:alpha val="76000"/>
            </a:schemeClr>
          </a:solidFill>
          <a:ln>
            <a:noFill/>
          </a:ln>
        </p:spPr>
      </p:sp>
      <p:sp>
        <p:nvSpPr>
          <p:cNvPr id="164" name="Прямоугольник 389"/>
          <p:cNvSpPr/>
          <p:nvPr userDrawn="1"/>
        </p:nvSpPr>
        <p:spPr bwMode="auto">
          <a:xfrm>
            <a:off x="1899786" y="6597353"/>
            <a:ext cx="1144157" cy="255074"/>
          </a:xfrm>
          <a:prstGeom prst="rect">
            <a:avLst/>
          </a:prstGeom>
          <a:solidFill>
            <a:schemeClr val="accent4"/>
          </a:solidFill>
          <a:ln>
            <a:noFill/>
          </a:ln>
        </p:spPr>
      </p:sp>
      <p:sp>
        <p:nvSpPr>
          <p:cNvPr id="165" name="Прямоугольник 394"/>
          <p:cNvSpPr/>
          <p:nvPr userDrawn="1"/>
        </p:nvSpPr>
        <p:spPr bwMode="auto">
          <a:xfrm>
            <a:off x="1903697" y="6597353"/>
            <a:ext cx="381384" cy="257430"/>
          </a:xfrm>
          <a:prstGeom prst="rect">
            <a:avLst/>
          </a:prstGeom>
          <a:solidFill>
            <a:schemeClr val="accent1">
              <a:lumMod val="60000"/>
              <a:lumOff val="40000"/>
              <a:alpha val="35000"/>
            </a:schemeClr>
          </a:solidFill>
          <a:ln>
            <a:noFill/>
          </a:ln>
        </p:spPr>
      </p:sp>
      <p:sp>
        <p:nvSpPr>
          <p:cNvPr id="166" name="Прямоугольник 395"/>
          <p:cNvSpPr/>
          <p:nvPr userDrawn="1"/>
        </p:nvSpPr>
        <p:spPr bwMode="auto">
          <a:xfrm>
            <a:off x="2283274" y="6597353"/>
            <a:ext cx="381384" cy="257430"/>
          </a:xfrm>
          <a:prstGeom prst="rect">
            <a:avLst/>
          </a:prstGeom>
          <a:solidFill>
            <a:schemeClr val="accent1">
              <a:lumMod val="60000"/>
              <a:lumOff val="40000"/>
              <a:alpha val="0"/>
            </a:schemeClr>
          </a:solidFill>
          <a:ln>
            <a:noFill/>
          </a:ln>
        </p:spPr>
      </p:sp>
      <p:sp>
        <p:nvSpPr>
          <p:cNvPr id="167" name="Прямоугольник 396"/>
          <p:cNvSpPr/>
          <p:nvPr userDrawn="1"/>
        </p:nvSpPr>
        <p:spPr bwMode="auto">
          <a:xfrm>
            <a:off x="2663610" y="6597353"/>
            <a:ext cx="381384" cy="257430"/>
          </a:xfrm>
          <a:prstGeom prst="rect">
            <a:avLst/>
          </a:prstGeom>
          <a:solidFill>
            <a:schemeClr val="accent1">
              <a:lumMod val="60000"/>
              <a:lumOff val="40000"/>
              <a:alpha val="50000"/>
            </a:schemeClr>
          </a:solidFill>
          <a:ln>
            <a:noFill/>
          </a:ln>
        </p:spPr>
      </p:sp>
      <p:sp>
        <p:nvSpPr>
          <p:cNvPr id="168" name="Прямоугольник 378"/>
          <p:cNvSpPr/>
          <p:nvPr userDrawn="1"/>
        </p:nvSpPr>
        <p:spPr bwMode="auto">
          <a:xfrm>
            <a:off x="758793" y="6597353"/>
            <a:ext cx="1144157" cy="257430"/>
          </a:xfrm>
          <a:prstGeom prst="rect">
            <a:avLst/>
          </a:prstGeom>
          <a:solidFill>
            <a:schemeClr val="accent6"/>
          </a:solidFill>
          <a:ln>
            <a:noFill/>
          </a:ln>
        </p:spPr>
      </p:sp>
      <p:sp>
        <p:nvSpPr>
          <p:cNvPr id="169" name="Прямоугольник 383"/>
          <p:cNvSpPr/>
          <p:nvPr userDrawn="1"/>
        </p:nvSpPr>
        <p:spPr bwMode="auto">
          <a:xfrm>
            <a:off x="762703" y="6597353"/>
            <a:ext cx="381384" cy="257430"/>
          </a:xfrm>
          <a:prstGeom prst="rect">
            <a:avLst/>
          </a:prstGeom>
          <a:solidFill>
            <a:schemeClr val="accent4">
              <a:lumMod val="40000"/>
              <a:lumOff val="60000"/>
              <a:alpha val="3999"/>
            </a:schemeClr>
          </a:solidFill>
          <a:ln>
            <a:noFill/>
          </a:ln>
        </p:spPr>
      </p:sp>
      <p:sp>
        <p:nvSpPr>
          <p:cNvPr id="170" name="Прямоугольник 384"/>
          <p:cNvSpPr/>
          <p:nvPr userDrawn="1"/>
        </p:nvSpPr>
        <p:spPr bwMode="auto">
          <a:xfrm>
            <a:off x="1142281" y="6597353"/>
            <a:ext cx="381384" cy="257430"/>
          </a:xfrm>
          <a:prstGeom prst="rect">
            <a:avLst/>
          </a:prstGeom>
          <a:solidFill>
            <a:schemeClr val="accent4">
              <a:lumMod val="40000"/>
              <a:lumOff val="60000"/>
              <a:alpha val="23000"/>
            </a:schemeClr>
          </a:solidFill>
          <a:ln>
            <a:noFill/>
          </a:ln>
        </p:spPr>
      </p:sp>
      <p:sp>
        <p:nvSpPr>
          <p:cNvPr id="171" name="Прямоугольник 385"/>
          <p:cNvSpPr/>
          <p:nvPr userDrawn="1"/>
        </p:nvSpPr>
        <p:spPr bwMode="auto">
          <a:xfrm>
            <a:off x="1522615" y="6597353"/>
            <a:ext cx="381384" cy="257430"/>
          </a:xfrm>
          <a:prstGeom prst="rect">
            <a:avLst/>
          </a:prstGeom>
          <a:solidFill>
            <a:schemeClr val="accent4">
              <a:lumMod val="20000"/>
              <a:lumOff val="80000"/>
              <a:alpha val="26998"/>
            </a:schemeClr>
          </a:solidFill>
          <a:ln>
            <a:noFill/>
          </a:ln>
        </p:spPr>
      </p:sp>
      <p:sp>
        <p:nvSpPr>
          <p:cNvPr id="172" name="Прямоугольник 365"/>
          <p:cNvSpPr/>
          <p:nvPr userDrawn="1"/>
        </p:nvSpPr>
        <p:spPr bwMode="auto">
          <a:xfrm>
            <a:off x="-1" y="6599851"/>
            <a:ext cx="765171" cy="254931"/>
          </a:xfrm>
          <a:prstGeom prst="rect">
            <a:avLst/>
          </a:prstGeom>
          <a:solidFill>
            <a:schemeClr val="accent1"/>
          </a:solidFill>
          <a:ln>
            <a:noFill/>
          </a:ln>
        </p:spPr>
      </p:sp>
      <p:sp>
        <p:nvSpPr>
          <p:cNvPr id="173" name="Прямоугольник 369"/>
          <p:cNvSpPr/>
          <p:nvPr userDrawn="1"/>
        </p:nvSpPr>
        <p:spPr bwMode="auto">
          <a:xfrm>
            <a:off x="4502" y="6599853"/>
            <a:ext cx="381384" cy="257430"/>
          </a:xfrm>
          <a:prstGeom prst="rect">
            <a:avLst/>
          </a:prstGeom>
          <a:solidFill>
            <a:schemeClr val="accent1">
              <a:lumMod val="60000"/>
              <a:lumOff val="40000"/>
              <a:alpha val="0"/>
            </a:schemeClr>
          </a:solidFill>
          <a:ln>
            <a:noFill/>
          </a:ln>
        </p:spPr>
      </p:sp>
      <p:sp>
        <p:nvSpPr>
          <p:cNvPr id="174" name="Прямоугольник 370"/>
          <p:cNvSpPr/>
          <p:nvPr userDrawn="1"/>
        </p:nvSpPr>
        <p:spPr bwMode="auto">
          <a:xfrm>
            <a:off x="384838" y="6599853"/>
            <a:ext cx="381384" cy="257430"/>
          </a:xfrm>
          <a:prstGeom prst="rect">
            <a:avLst/>
          </a:prstGeom>
          <a:solidFill>
            <a:schemeClr val="accent1">
              <a:lumMod val="60000"/>
              <a:lumOff val="40000"/>
              <a:alpha val="50000"/>
            </a:schemeClr>
          </a:solidFill>
          <a:ln>
            <a:noFill/>
          </a:ln>
        </p:spPr>
      </p:sp>
      <p:sp>
        <p:nvSpPr>
          <p:cNvPr id="175" name="Текст 2"/>
          <p:cNvSpPr>
            <a:spLocks noGrp="1"/>
          </p:cNvSpPr>
          <p:nvPr userDrawn="1">
            <p:ph type="body" idx="1"/>
          </p:nvPr>
        </p:nvSpPr>
        <p:spPr bwMode="auto">
          <a:xfrm>
            <a:off x="609599" y="1340767"/>
            <a:ext cx="10972800" cy="4608513"/>
          </a:xfrm>
          <a:prstGeom prst="rect">
            <a:avLst/>
          </a:prstGeom>
        </p:spPr>
        <p:txBody>
          <a:bodyPr vert="horz" lIns="91440" tIns="45720" rIns="91440" bIns="45720" rtlCol="0">
            <a:normAutofit/>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p>
        </p:txBody>
      </p:sp>
      <p:sp>
        <p:nvSpPr>
          <p:cNvPr id="176" name="Заголовок 1"/>
          <p:cNvSpPr>
            <a:spLocks noGrp="1"/>
          </p:cNvSpPr>
          <p:nvPr userDrawn="1">
            <p:ph type="title"/>
          </p:nvPr>
        </p:nvSpPr>
        <p:spPr bwMode="auto">
          <a:xfrm>
            <a:off x="2676487" y="220639"/>
            <a:ext cx="6750077" cy="856127"/>
          </a:xfrm>
          <a:prstGeom prst="rect">
            <a:avLst/>
          </a:prstGeom>
          <a:solidFill>
            <a:schemeClr val="bg1">
              <a:alpha val="84000"/>
            </a:schemeClr>
          </a:solidFill>
        </p:spPr>
        <p:txBody>
          <a:bodyPr vert="horz" lIns="91440" tIns="45720" rIns="91440" bIns="45720" rtlCol="0" anchor="ctr">
            <a:normAutofit/>
          </a:bodyPr>
          <a:lstStyle/>
          <a:p>
            <a:pPr>
              <a:defRPr/>
            </a:pPr>
            <a:r>
              <a:rPr lang="ru-RU"/>
              <a:t>Образец заголовка</a:t>
            </a:r>
          </a:p>
        </p:txBody>
      </p:sp>
      <p:sp>
        <p:nvSpPr>
          <p:cNvPr id="177" name="Номер слайда 5"/>
          <p:cNvSpPr>
            <a:spLocks noGrp="1"/>
          </p:cNvSpPr>
          <p:nvPr userDrawn="1">
            <p:ph type="sldNum" sz="quarter" idx="4"/>
          </p:nvPr>
        </p:nvSpPr>
        <p:spPr bwMode="auto">
          <a:xfrm>
            <a:off x="5190395" y="6132835"/>
            <a:ext cx="952634" cy="365125"/>
          </a:xfrm>
          <a:prstGeom prst="rect">
            <a:avLst/>
          </a:prstGeom>
          <a:solidFill>
            <a:schemeClr val="bg1"/>
          </a:solidFill>
        </p:spPr>
        <p:txBody>
          <a:bodyPr/>
          <a:lstStyle>
            <a:lvl1pPr algn="ctr">
              <a:defRPr/>
            </a:lvl1pPr>
          </a:lstStyle>
          <a:p>
            <a:pPr>
              <a:defRPr/>
            </a:pPr>
            <a:fld id="{91974DF9-AD47-4691-BA21-BBFCE3637A9A}" type="slidenum">
              <a:rPr lang="en-US"/>
              <a:t>‹#›</a:t>
            </a:fld>
            <a:endParaRPr lang="en-US"/>
          </a:p>
        </p:txBody>
      </p:sp>
      <p:sp>
        <p:nvSpPr>
          <p:cNvPr id="178" name="Дата 3"/>
          <p:cNvSpPr>
            <a:spLocks noGrp="1"/>
          </p:cNvSpPr>
          <p:nvPr userDrawn="1">
            <p:ph type="dt" sz="half" idx="2"/>
          </p:nvPr>
        </p:nvSpPr>
        <p:spPr bwMode="auto">
          <a:xfrm>
            <a:off x="607261" y="6109507"/>
            <a:ext cx="2844798"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1E84241-D031-42DE-84E4-CC10C30232F4}" type="datetimeFigureOut">
              <a:rPr lang="ru-RU"/>
              <a:t>25.04.2022</a:t>
            </a:fld>
            <a:endParaRPr lang="ru-RU"/>
          </a:p>
        </p:txBody>
      </p:sp>
      <p:sp>
        <p:nvSpPr>
          <p:cNvPr id="179" name="Нижний колонтитул 4"/>
          <p:cNvSpPr>
            <a:spLocks noGrp="1"/>
          </p:cNvSpPr>
          <p:nvPr userDrawn="1">
            <p:ph type="ftr" sz="quarter" idx="3"/>
          </p:nvPr>
        </p:nvSpPr>
        <p:spPr bwMode="auto">
          <a:xfrm>
            <a:off x="7758885" y="6132835"/>
            <a:ext cx="386079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a:spcBef>
          <a:spcPts val="0"/>
        </a:spcBef>
        <a:buNone/>
        <a:defRPr sz="3200" b="1">
          <a:solidFill>
            <a:schemeClr val="accent1">
              <a:lumMod val="50000"/>
            </a:schemeClr>
          </a:solidFill>
          <a:latin typeface="+mj-lt"/>
          <a:ea typeface="+mj-ea"/>
          <a:cs typeface="+mj-cs"/>
        </a:defRPr>
      </a:lvl1pPr>
    </p:titleStyle>
    <p:bodyStyle>
      <a:lvl1pPr marL="342900" indent="-342900" algn="l" defTabSz="914400">
        <a:spcBef>
          <a:spcPts val="0"/>
        </a:spcBef>
        <a:buFont typeface="Arial"/>
        <a:buChar char="•"/>
        <a:defRPr sz="3200">
          <a:solidFill>
            <a:schemeClr val="tx2">
              <a:lumMod val="50000"/>
            </a:schemeClr>
          </a:solidFill>
          <a:latin typeface="+mn-lt"/>
          <a:ea typeface="+mn-ea"/>
          <a:cs typeface="+mn-cs"/>
        </a:defRPr>
      </a:lvl1pPr>
      <a:lvl2pPr marL="742950" indent="-285750" algn="l" defTabSz="914400">
        <a:spcBef>
          <a:spcPts val="0"/>
        </a:spcBef>
        <a:buFont typeface="Arial"/>
        <a:buChar char="–"/>
        <a:defRPr sz="2800">
          <a:solidFill>
            <a:schemeClr val="tx2">
              <a:lumMod val="50000"/>
            </a:schemeClr>
          </a:solidFill>
          <a:latin typeface="+mn-lt"/>
          <a:ea typeface="+mn-ea"/>
          <a:cs typeface="+mn-cs"/>
        </a:defRPr>
      </a:lvl2pPr>
      <a:lvl3pPr marL="1143000" indent="-228600" algn="l" defTabSz="914400">
        <a:spcBef>
          <a:spcPts val="0"/>
        </a:spcBef>
        <a:buFont typeface="Arial"/>
        <a:buChar char="•"/>
        <a:defRPr sz="2400">
          <a:solidFill>
            <a:schemeClr val="tx2">
              <a:lumMod val="50000"/>
            </a:schemeClr>
          </a:solidFill>
          <a:latin typeface="+mn-lt"/>
          <a:ea typeface="+mn-ea"/>
          <a:cs typeface="+mn-cs"/>
        </a:defRPr>
      </a:lvl3pPr>
      <a:lvl4pPr marL="1600200" indent="-228600" algn="l" defTabSz="914400">
        <a:spcBef>
          <a:spcPts val="0"/>
        </a:spcBef>
        <a:buFont typeface="Arial"/>
        <a:buChar char="–"/>
        <a:defRPr sz="2000">
          <a:solidFill>
            <a:schemeClr val="tx2">
              <a:lumMod val="50000"/>
            </a:schemeClr>
          </a:solidFill>
          <a:latin typeface="+mn-lt"/>
          <a:ea typeface="+mn-ea"/>
          <a:cs typeface="+mn-cs"/>
        </a:defRPr>
      </a:lvl4pPr>
      <a:lvl5pPr marL="2057400" indent="-228600" algn="l" defTabSz="914400">
        <a:spcBef>
          <a:spcPts val="0"/>
        </a:spcBef>
        <a:buFont typeface="Arial"/>
        <a:buChar char="»"/>
        <a:defRPr sz="2000">
          <a:solidFill>
            <a:schemeClr val="tx2">
              <a:lumMod val="50000"/>
            </a:schemeClr>
          </a:solidFill>
          <a:latin typeface="+mn-lt"/>
          <a:ea typeface="+mn-ea"/>
          <a:cs typeface="+mn-cs"/>
        </a:defRPr>
      </a:lvl5pPr>
      <a:lvl6pPr marL="2514599"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429000" indent="-228600" algn="l" defTabSz="914400">
        <a:spcBef>
          <a:spcPts val="0"/>
        </a:spcBef>
        <a:buFont typeface="Arial"/>
        <a:buChar char="•"/>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 3"/>
          <p:cNvSpPr/>
          <p:nvPr/>
        </p:nvSpPr>
        <p:spPr bwMode="auto">
          <a:xfrm>
            <a:off x="1535338" y="1856567"/>
            <a:ext cx="10267626" cy="1040488"/>
          </a:xfrm>
        </p:spPr>
        <p:txBody>
          <a:bodyPr rot="0" spcFirstLastPara="0" vertOverflow="overflow" horzOverflow="clip" vert="horz" wrap="square" lIns="91440" tIns="45720" rIns="91440" bIns="45720" numCol="1" spcCol="0" rtlCol="0" fromWordArt="0" anchor="t" anchorCtr="0" forceAA="0" compatLnSpc="1">
            <a:prstTxWarp prst="textNoShape">
              <a:avLst/>
            </a:prstTxWarp>
            <a:noAutofit/>
          </a:bodyPr>
          <a:lstStyle/>
          <a:p>
            <a:pPr>
              <a:defRPr/>
            </a:pPr>
            <a:r>
              <a:rPr sz="3600" b="1" i="0" u="none" dirty="0" err="1">
                <a:solidFill>
                  <a:srgbClr val="CB8633"/>
                </a:solidFill>
                <a:latin typeface="Arial"/>
                <a:ea typeface="Arial"/>
                <a:cs typeface="Arial"/>
              </a:rPr>
              <a:t>Экономический</a:t>
            </a:r>
            <a:r>
              <a:rPr sz="3600" b="1" i="0" u="none" dirty="0">
                <a:solidFill>
                  <a:srgbClr val="CB8633"/>
                </a:solidFill>
                <a:latin typeface="Arial"/>
                <a:ea typeface="Arial"/>
                <a:cs typeface="Arial"/>
              </a:rPr>
              <a:t> </a:t>
            </a:r>
            <a:r>
              <a:rPr sz="3600" b="1" i="0" u="none" dirty="0" err="1" smtClean="0">
                <a:solidFill>
                  <a:srgbClr val="CB8633"/>
                </a:solidFill>
                <a:latin typeface="Arial"/>
                <a:ea typeface="Arial"/>
                <a:cs typeface="Arial"/>
              </a:rPr>
              <a:t>рост</a:t>
            </a:r>
            <a:r>
              <a:rPr lang="ru-RU" sz="3600" b="1" dirty="0">
                <a:solidFill>
                  <a:srgbClr val="CB8633"/>
                </a:solidFill>
                <a:latin typeface="Arial"/>
                <a:ea typeface="Arial"/>
                <a:cs typeface="Arial"/>
              </a:rPr>
              <a:t> </a:t>
            </a:r>
            <a:r>
              <a:rPr lang="ru-RU" sz="3600" b="1" dirty="0" smtClean="0">
                <a:solidFill>
                  <a:srgbClr val="CB8633"/>
                </a:solidFill>
                <a:latin typeface="Arial"/>
                <a:ea typeface="Arial"/>
                <a:cs typeface="Arial"/>
              </a:rPr>
              <a:t>и его измерители</a:t>
            </a:r>
            <a:endParaRPr sz="3600" b="1" i="0" u="none" dirty="0">
              <a:solidFill>
                <a:srgbClr val="CB8633"/>
              </a:solidFill>
              <a:latin typeface="Arial"/>
              <a:ea typeface="Arial"/>
              <a:cs typeface="Arial"/>
            </a:endParaRPr>
          </a:p>
        </p:txBody>
      </p:sp>
      <p:sp>
        <p:nvSpPr>
          <p:cNvPr id="5" name="TextBox 4"/>
          <p:cNvSpPr txBox="1"/>
          <p:nvPr/>
        </p:nvSpPr>
        <p:spPr bwMode="auto">
          <a:xfrm>
            <a:off x="3230464" y="3955295"/>
            <a:ext cx="4860479" cy="883955"/>
          </a:xfrm>
          <a:prstGeom prst="rect">
            <a:avLst/>
          </a:prstGeom>
          <a:noFill/>
        </p:spPr>
        <p:txBody>
          <a:bodyPr vertOverflow="overflow" horzOverflow="clip" vert="horz" wrap="square" lIns="91440" tIns="45720" rIns="91440" bIns="45720" numCol="1" spcCol="0" rtlCol="0" fromWordArt="0" anchor="t" anchorCtr="0" forceAA="0" compatLnSpc="0">
            <a:spAutoFit/>
          </a:bodyPr>
          <a:lstStyle/>
          <a:p>
            <a:pPr algn="ctr">
              <a:defRPr/>
            </a:pPr>
            <a:r>
              <a:rPr sz="2600"/>
              <a:t>10 класс</a:t>
            </a:r>
          </a:p>
          <a:p>
            <a:pPr algn="ctr">
              <a:defRPr/>
            </a:pPr>
            <a:r>
              <a:rPr sz="2600"/>
              <a:t>ОБЩЕСТВОЗНАНИЕ</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3"/>
          <p:cNvPicPr>
            <a:picLocks noChangeAspect="1"/>
          </p:cNvPicPr>
          <p:nvPr/>
        </p:nvPicPr>
        <p:blipFill>
          <a:blip r:embed="rId2"/>
          <a:stretch>
            <a:fillRect/>
          </a:stretch>
        </p:blipFill>
        <p:spPr>
          <a:xfrm>
            <a:off x="1343472" y="628194"/>
            <a:ext cx="8712968" cy="5728298"/>
          </a:xfrm>
          <a:prstGeom prst="rect">
            <a:avLst/>
          </a:prstGeom>
        </p:spPr>
      </p:pic>
      <p:pic>
        <p:nvPicPr>
          <p:cNvPr id="7" name="Рисунок 6"/>
          <p:cNvPicPr>
            <a:picLocks noChangeAspect="1"/>
          </p:cNvPicPr>
          <p:nvPr/>
        </p:nvPicPr>
        <p:blipFill>
          <a:blip r:embed="rId3"/>
          <a:stretch>
            <a:fillRect/>
          </a:stretch>
        </p:blipFill>
        <p:spPr>
          <a:xfrm>
            <a:off x="609124" y="1124512"/>
            <a:ext cx="10973751" cy="4608975"/>
          </a:xfrm>
          <a:prstGeom prst="rect">
            <a:avLst/>
          </a:prstGeom>
        </p:spPr>
      </p:pic>
    </p:spTree>
    <p:extLst>
      <p:ext uri="{BB962C8B-B14F-4D97-AF65-F5344CB8AC3E}">
        <p14:creationId xmlns:p14="http://schemas.microsoft.com/office/powerpoint/2010/main" val="2203521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55439" y="1340767"/>
            <a:ext cx="10526959" cy="4752529"/>
          </a:xfrm>
        </p:spPr>
        <p:txBody>
          <a:bodyPr>
            <a:normAutofit fontScale="85000" lnSpcReduction="20000"/>
          </a:bodyPr>
          <a:lstStyle/>
          <a:p>
            <a:r>
              <a:rPr lang="ru-RU" dirty="0" smtClean="0"/>
              <a:t>Еще есть одна штука, как валовый национальный продукт (ВНП) – это стоимость всех товаров, произведенных гражданами страны и национальными компаниями за год как в самой стране, так и за рубежом. То есть ВВП РФ – это все, что произвели в России за год. Причем не важно кто – россияне, иностранцы или пришельцы. А ВНП РФ – это все, что произвели граждане России и зарегистрированные у нас компании как в нашей стране, так и за ее пределами. </a:t>
            </a:r>
          </a:p>
          <a:p>
            <a:r>
              <a:rPr lang="ru-RU" dirty="0" smtClean="0"/>
              <a:t>Это и есть </a:t>
            </a:r>
            <a:r>
              <a:rPr lang="ru-RU" b="1" dirty="0" smtClean="0"/>
              <a:t>национальный доход </a:t>
            </a:r>
            <a:r>
              <a:rPr lang="ru-RU" dirty="0" smtClean="0"/>
              <a:t>– валовой доход, созданный в результате использования принадлежащих государству ресурсов как внутри страны, так и за ее пределами. Все эти 4 показателя (ВВП , ВНП, ВВП на душу населения, </a:t>
            </a:r>
            <a:r>
              <a:rPr lang="ru-RU" dirty="0" err="1" smtClean="0"/>
              <a:t>нацдоход</a:t>
            </a:r>
            <a:r>
              <a:rPr lang="ru-RU" dirty="0" smtClean="0"/>
              <a:t>) относятся макроэкономическим показателям наряду с уровнем инфляции, безработицы в государстве, торговым балансом страны и </a:t>
            </a:r>
            <a:r>
              <a:rPr lang="ru-RU" dirty="0" err="1" smtClean="0"/>
              <a:t>тд</a:t>
            </a:r>
            <a:r>
              <a:rPr lang="ru-RU" dirty="0" smtClean="0"/>
              <a:t>. </a:t>
            </a:r>
            <a:endParaRPr lang="ru-RU" dirty="0"/>
          </a:p>
        </p:txBody>
      </p:sp>
    </p:spTree>
    <p:extLst>
      <p:ext uri="{BB962C8B-B14F-4D97-AF65-F5344CB8AC3E}">
        <p14:creationId xmlns:p14="http://schemas.microsoft.com/office/powerpoint/2010/main" val="1627530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2063552" y="404664"/>
            <a:ext cx="8064896" cy="6048672"/>
          </a:xfrm>
          <a:prstGeom prst="rect">
            <a:avLst/>
          </a:prstGeom>
        </p:spPr>
      </p:pic>
    </p:spTree>
    <p:extLst>
      <p:ext uri="{BB962C8B-B14F-4D97-AF65-F5344CB8AC3E}">
        <p14:creationId xmlns:p14="http://schemas.microsoft.com/office/powerpoint/2010/main" val="885519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Экономический рост бывает двух типов. Допустим, у вас есть участок земли в 1 га. Вы сажаете в нем картофель, собираете 1 ц. (1 т.). И задаетесь целью собрать 20 ц. Но как? Есть разные способы. Первый купить участок в 1 га  и собрать с него еще 10 ц. Бинго! легко и просто</a:t>
            </a:r>
          </a:p>
          <a:p>
            <a:r>
              <a:rPr lang="ru-RU" dirty="0" smtClean="0"/>
              <a:t>Второй – использовать имеющийся участок по полной, приобрести современную технику, высокоурожайные сорта, бороться </a:t>
            </a:r>
            <a:r>
              <a:rPr lang="ru-RU" dirty="0"/>
              <a:t>с</a:t>
            </a:r>
            <a:r>
              <a:rPr lang="ru-RU" dirty="0" smtClean="0"/>
              <a:t> вредителями и сорняками. И в итоге собрать заветные 20 ц!</a:t>
            </a:r>
            <a:endParaRPr lang="ru-RU" dirty="0"/>
          </a:p>
        </p:txBody>
      </p:sp>
    </p:spTree>
    <p:extLst>
      <p:ext uri="{BB962C8B-B14F-4D97-AF65-F5344CB8AC3E}">
        <p14:creationId xmlns:p14="http://schemas.microsoft.com/office/powerpoint/2010/main" val="1831813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1487488" y="404664"/>
            <a:ext cx="8352928" cy="6256540"/>
          </a:xfrm>
          <a:prstGeom prst="rect">
            <a:avLst/>
          </a:prstGeom>
        </p:spPr>
      </p:pic>
    </p:spTree>
    <p:extLst>
      <p:ext uri="{BB962C8B-B14F-4D97-AF65-F5344CB8AC3E}">
        <p14:creationId xmlns:p14="http://schemas.microsoft.com/office/powerpoint/2010/main" val="2595221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Рисунок 3"/>
          <p:cNvPicPr>
            <a:picLocks noChangeAspect="1"/>
          </p:cNvPicPr>
          <p:nvPr/>
        </p:nvPicPr>
        <p:blipFill rotWithShape="1">
          <a:blip r:embed="rId2"/>
          <a:srcRect l="27309" t="17516" r="25096" b="15548"/>
          <a:stretch/>
        </p:blipFill>
        <p:spPr>
          <a:xfrm>
            <a:off x="2063551" y="240950"/>
            <a:ext cx="7492565" cy="5924354"/>
          </a:xfrm>
          <a:prstGeom prst="rect">
            <a:avLst/>
          </a:prstGeom>
        </p:spPr>
      </p:pic>
    </p:spTree>
    <p:extLst>
      <p:ext uri="{BB962C8B-B14F-4D97-AF65-F5344CB8AC3E}">
        <p14:creationId xmlns:p14="http://schemas.microsoft.com/office/powerpoint/2010/main" val="27724200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Рисунок 3"/>
          <p:cNvPicPr>
            <a:picLocks noChangeAspect="1"/>
          </p:cNvPicPr>
          <p:nvPr/>
        </p:nvPicPr>
        <p:blipFill rotWithShape="1">
          <a:blip r:embed="rId2"/>
          <a:srcRect l="23435" t="12594" r="25096" b="28345"/>
          <a:stretch/>
        </p:blipFill>
        <p:spPr>
          <a:xfrm>
            <a:off x="2118424" y="548680"/>
            <a:ext cx="8594155" cy="5544616"/>
          </a:xfrm>
          <a:prstGeom prst="rect">
            <a:avLst/>
          </a:prstGeom>
        </p:spPr>
      </p:pic>
    </p:spTree>
    <p:extLst>
      <p:ext uri="{BB962C8B-B14F-4D97-AF65-F5344CB8AC3E}">
        <p14:creationId xmlns:p14="http://schemas.microsoft.com/office/powerpoint/2010/main" val="1337983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7863" t="14562" r="26756" b="52953"/>
          <a:stretch/>
        </p:blipFill>
        <p:spPr>
          <a:xfrm>
            <a:off x="1343471" y="1268758"/>
            <a:ext cx="10735741" cy="4320481"/>
          </a:xfrm>
          <a:prstGeom prst="rect">
            <a:avLst/>
          </a:prstGeom>
        </p:spPr>
      </p:pic>
    </p:spTree>
    <p:extLst>
      <p:ext uri="{BB962C8B-B14F-4D97-AF65-F5344CB8AC3E}">
        <p14:creationId xmlns:p14="http://schemas.microsoft.com/office/powerpoint/2010/main" val="2007105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30630" t="40156" r="24542" b="17516"/>
          <a:stretch/>
        </p:blipFill>
        <p:spPr>
          <a:xfrm>
            <a:off x="767408" y="220638"/>
            <a:ext cx="10384234" cy="5512617"/>
          </a:xfrm>
          <a:prstGeom prst="rect">
            <a:avLst/>
          </a:prstGeom>
        </p:spPr>
      </p:pic>
    </p:spTree>
    <p:extLst>
      <p:ext uri="{BB962C8B-B14F-4D97-AF65-F5344CB8AC3E}">
        <p14:creationId xmlns:p14="http://schemas.microsoft.com/office/powerpoint/2010/main" val="2358210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2882" t="16532" r="29523" b="34250"/>
          <a:stretch/>
        </p:blipFill>
        <p:spPr>
          <a:xfrm>
            <a:off x="983432" y="548680"/>
            <a:ext cx="9908302" cy="5760640"/>
          </a:xfrm>
          <a:prstGeom prst="rect">
            <a:avLst/>
          </a:prstGeom>
        </p:spPr>
      </p:pic>
    </p:spTree>
    <p:extLst>
      <p:ext uri="{BB962C8B-B14F-4D97-AF65-F5344CB8AC3E}">
        <p14:creationId xmlns:p14="http://schemas.microsoft.com/office/powerpoint/2010/main" val="1907636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 3"/>
          <p:cNvSpPr/>
          <p:nvPr/>
        </p:nvSpPr>
        <p:spPr bwMode="auto">
          <a:xfrm>
            <a:off x="1749861" y="1899833"/>
            <a:ext cx="9132892" cy="243875"/>
          </a:xfrm>
        </p:spPr>
        <p:txBody>
          <a:bodyPr rot="0" spcFirstLastPara="0" vertOverflow="overflow" horzOverflow="clip" vert="horz" wrap="square" lIns="91440" tIns="45720" rIns="91440" bIns="45720" numCol="1" spcCol="0" rtlCol="0" fromWordArt="0" anchor="t" anchorCtr="0" forceAA="0" compatLnSpc="1">
            <a:prstTxWarp prst="textNoShape">
              <a:avLst/>
            </a:prstTxWarp>
            <a:noAutofit/>
          </a:bodyPr>
          <a:lstStyle/>
          <a:p>
            <a:pPr algn="just">
              <a:defRPr/>
            </a:pPr>
            <a:r>
              <a:rPr lang="ru-RU" sz="2600" dirty="0" smtClean="0">
                <a:solidFill>
                  <a:srgbClr val="000000"/>
                </a:solidFill>
                <a:ea typeface="Arial"/>
                <a:cs typeface="Arial"/>
              </a:rPr>
              <a:t>Наверняка вы много раз слышали фразы «экономика падает», «Экономика России растет». Но что именно падает или растет? Оказывается растет или падает ВВП – нет, это не Владимир Владимирович Путин, а </a:t>
            </a:r>
            <a:r>
              <a:rPr lang="ru-RU" sz="2600" b="1" dirty="0" smtClean="0">
                <a:ea typeface="Arial"/>
                <a:cs typeface="Arial"/>
              </a:rPr>
              <a:t>валовой внутренний продукт </a:t>
            </a:r>
          </a:p>
          <a:p>
            <a:pPr>
              <a:defRPr/>
            </a:pPr>
            <a:r>
              <a:rPr lang="ru-RU" sz="2600" b="1" dirty="0">
                <a:ea typeface="Arial"/>
                <a:cs typeface="Arial"/>
              </a:rPr>
              <a:t> </a:t>
            </a:r>
            <a:r>
              <a:rPr lang="ru-RU" sz="2600" b="1" dirty="0" smtClean="0">
                <a:ea typeface="Arial"/>
                <a:cs typeface="Arial"/>
              </a:rPr>
              <a:t>                                               Самое простое во Вселенной                         </a:t>
            </a:r>
          </a:p>
          <a:p>
            <a:pPr>
              <a:defRPr/>
            </a:pPr>
            <a:r>
              <a:rPr lang="ru-RU" sz="2600" b="1" dirty="0">
                <a:ea typeface="Arial"/>
                <a:cs typeface="Arial"/>
              </a:rPr>
              <a:t> </a:t>
            </a:r>
            <a:r>
              <a:rPr lang="ru-RU" sz="2600" b="1" dirty="0" smtClean="0">
                <a:ea typeface="Arial"/>
                <a:cs typeface="Arial"/>
              </a:rPr>
              <a:t>                                    определение ЭР звучит так ЭР – рост     </a:t>
            </a:r>
          </a:p>
          <a:p>
            <a:pPr>
              <a:defRPr/>
            </a:pPr>
            <a:r>
              <a:rPr lang="ru-RU" sz="2600" b="1" dirty="0">
                <a:ea typeface="Arial"/>
                <a:cs typeface="Arial"/>
              </a:rPr>
              <a:t> </a:t>
            </a:r>
            <a:r>
              <a:rPr lang="ru-RU" sz="2600" b="1" dirty="0" smtClean="0">
                <a:ea typeface="Arial"/>
                <a:cs typeface="Arial"/>
              </a:rPr>
              <a:t>                                                                                 ВВП</a:t>
            </a:r>
            <a:endParaRPr sz="2600" b="1" i="0" u="none" dirty="0">
              <a:ea typeface="Arial"/>
              <a:cs typeface="Arial"/>
            </a:endParaRPr>
          </a:p>
        </p:txBody>
      </p:sp>
      <p:pic>
        <p:nvPicPr>
          <p:cNvPr id="2" name="Рисунок 1"/>
          <p:cNvPicPr>
            <a:picLocks noChangeAspect="1"/>
          </p:cNvPicPr>
          <p:nvPr/>
        </p:nvPicPr>
        <p:blipFill>
          <a:blip r:embed="rId2"/>
          <a:stretch>
            <a:fillRect/>
          </a:stretch>
        </p:blipFill>
        <p:spPr>
          <a:xfrm>
            <a:off x="623392" y="3789040"/>
            <a:ext cx="3563586" cy="237626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rotWithShape="1">
          <a:blip r:embed="rId2"/>
          <a:srcRect l="25096" t="17516" r="26202" b="14563"/>
          <a:stretch/>
        </p:blipFill>
        <p:spPr>
          <a:xfrm>
            <a:off x="2855639" y="1052736"/>
            <a:ext cx="6336705" cy="4968552"/>
          </a:xfrm>
          <a:prstGeom prst="rect">
            <a:avLst/>
          </a:prstGeom>
        </p:spPr>
      </p:pic>
      <p:sp>
        <p:nvSpPr>
          <p:cNvPr id="5" name="TextBox 4"/>
          <p:cNvSpPr txBox="1"/>
          <p:nvPr/>
        </p:nvSpPr>
        <p:spPr>
          <a:xfrm>
            <a:off x="695400" y="1844824"/>
            <a:ext cx="1800200" cy="646331"/>
          </a:xfrm>
          <a:prstGeom prst="rect">
            <a:avLst/>
          </a:prstGeom>
          <a:noFill/>
        </p:spPr>
        <p:txBody>
          <a:bodyPr wrap="square" rtlCol="0">
            <a:spAutoFit/>
          </a:bodyPr>
          <a:lstStyle/>
          <a:p>
            <a:r>
              <a:rPr lang="ru-RU" dirty="0" smtClean="0"/>
              <a:t>2 – 26 </a:t>
            </a:r>
          </a:p>
          <a:p>
            <a:r>
              <a:rPr lang="ru-RU" dirty="0" smtClean="0"/>
              <a:t>3. -21212</a:t>
            </a:r>
            <a:endParaRPr lang="ru-RU" dirty="0"/>
          </a:p>
        </p:txBody>
      </p:sp>
    </p:spTree>
    <p:extLst>
      <p:ext uri="{BB962C8B-B14F-4D97-AF65-F5344CB8AC3E}">
        <p14:creationId xmlns:p14="http://schemas.microsoft.com/office/powerpoint/2010/main" val="1262129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493892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smtClean="0"/>
              <a:t>ВВП – это конечная стоимость всех произведенных товаров и услуг на территории страны в течение года. То есть если подсчитать все-все-все, все что произведено в стране, и все-все-все оказанные услуги то получится тот самый В2П</a:t>
            </a:r>
          </a:p>
          <a:p>
            <a:endParaRPr lang="ru-RU" dirty="0"/>
          </a:p>
        </p:txBody>
      </p:sp>
      <p:pic>
        <p:nvPicPr>
          <p:cNvPr id="4" name="Рисунок 3"/>
          <p:cNvPicPr>
            <a:picLocks noChangeAspect="1"/>
          </p:cNvPicPr>
          <p:nvPr/>
        </p:nvPicPr>
        <p:blipFill rotWithShape="1">
          <a:blip r:embed="rId2"/>
          <a:srcRect t="35825"/>
          <a:stretch/>
        </p:blipFill>
        <p:spPr>
          <a:xfrm>
            <a:off x="3431704" y="3783989"/>
            <a:ext cx="5400600" cy="2597339"/>
          </a:xfrm>
          <a:prstGeom prst="rect">
            <a:avLst/>
          </a:prstGeom>
        </p:spPr>
      </p:pic>
    </p:spTree>
    <p:extLst>
      <p:ext uri="{BB962C8B-B14F-4D97-AF65-F5344CB8AC3E}">
        <p14:creationId xmlns:p14="http://schemas.microsoft.com/office/powerpoint/2010/main" val="3286613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07368" y="836712"/>
            <a:ext cx="11175031" cy="3960440"/>
          </a:xfrm>
        </p:spPr>
        <p:txBody>
          <a:bodyPr>
            <a:normAutofit fontScale="92500"/>
          </a:bodyPr>
          <a:lstStyle/>
          <a:p>
            <a:r>
              <a:rPr lang="ru-RU" dirty="0" smtClean="0"/>
              <a:t>Мы складываем стоимость всех автомобилей, конфет, скрепок, парикмахерских и туристических услуг, даже приложений проданных на </a:t>
            </a:r>
            <a:r>
              <a:rPr lang="en-US" dirty="0" smtClean="0"/>
              <a:t>Play Market c </a:t>
            </a:r>
            <a:r>
              <a:rPr lang="en-US" dirty="0" err="1" smtClean="0"/>
              <a:t>AppStore</a:t>
            </a:r>
            <a:r>
              <a:rPr lang="ru-RU" dirty="0" smtClean="0"/>
              <a:t>.</a:t>
            </a:r>
            <a:endParaRPr lang="en-US" dirty="0" smtClean="0"/>
          </a:p>
          <a:p>
            <a:r>
              <a:rPr lang="ru-RU" dirty="0" smtClean="0"/>
              <a:t>При этом учитывается только конечная стоимость. Допустим. Стул стоит 2500 руб., при этом на его металлический каркас ушло 1200 руб. На краску, ткань, кожу, шурупы еще 800 руб. Эти цифры не суммируются, считается только цена готового товара – замечательного стула. </a:t>
            </a:r>
            <a:endParaRPr lang="ru-RU" dirty="0"/>
          </a:p>
        </p:txBody>
      </p:sp>
      <p:pic>
        <p:nvPicPr>
          <p:cNvPr id="4" name="Рисунок 3"/>
          <p:cNvPicPr>
            <a:picLocks noChangeAspect="1"/>
          </p:cNvPicPr>
          <p:nvPr/>
        </p:nvPicPr>
        <p:blipFill>
          <a:blip r:embed="rId2"/>
          <a:stretch>
            <a:fillRect/>
          </a:stretch>
        </p:blipFill>
        <p:spPr>
          <a:xfrm>
            <a:off x="8688288" y="4028859"/>
            <a:ext cx="2139538" cy="2829141"/>
          </a:xfrm>
          <a:prstGeom prst="rect">
            <a:avLst/>
          </a:prstGeom>
        </p:spPr>
      </p:pic>
    </p:spTree>
    <p:extLst>
      <p:ext uri="{BB962C8B-B14F-4D97-AF65-F5344CB8AC3E}">
        <p14:creationId xmlns:p14="http://schemas.microsoft.com/office/powerpoint/2010/main" val="1231679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dirty="0" smtClean="0"/>
              <a:t>Рост ВВП означает увеличение объема производства товаров и услуг, а это приводит к сокращению безработицы и бедности, повышению доходов населения, созданию новых предприятий и к прочим радостям </a:t>
            </a:r>
            <a:endParaRPr lang="ru-RU" dirty="0"/>
          </a:p>
        </p:txBody>
      </p:sp>
      <p:pic>
        <p:nvPicPr>
          <p:cNvPr id="4" name="Рисунок 3"/>
          <p:cNvPicPr>
            <a:picLocks noChangeAspect="1"/>
          </p:cNvPicPr>
          <p:nvPr/>
        </p:nvPicPr>
        <p:blipFill>
          <a:blip r:embed="rId2"/>
          <a:stretch>
            <a:fillRect/>
          </a:stretch>
        </p:blipFill>
        <p:spPr>
          <a:xfrm>
            <a:off x="3215680" y="3429000"/>
            <a:ext cx="5099849" cy="2952328"/>
          </a:xfrm>
          <a:prstGeom prst="rect">
            <a:avLst/>
          </a:prstGeom>
        </p:spPr>
      </p:pic>
    </p:spTree>
    <p:extLst>
      <p:ext uri="{BB962C8B-B14F-4D97-AF65-F5344CB8AC3E}">
        <p14:creationId xmlns:p14="http://schemas.microsoft.com/office/powerpoint/2010/main" val="3227975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Рынок развивается циклически, то есть периоды спада и подъема повторяются. Рассмотрим стадии его развития.</a:t>
            </a:r>
            <a:endParaRPr lang="ru-RU"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22000" t="10101" r="29467" b="20601"/>
          <a:stretch/>
        </p:blipFill>
        <p:spPr>
          <a:xfrm rot="16200000">
            <a:off x="2456283" y="393355"/>
            <a:ext cx="2871236" cy="7288523"/>
          </a:xfrm>
          <a:prstGeom prst="rect">
            <a:avLst/>
          </a:prstGeom>
        </p:spPr>
      </p:pic>
      <p:sp>
        <p:nvSpPr>
          <p:cNvPr id="5" name="TextBox 4"/>
          <p:cNvSpPr txBox="1"/>
          <p:nvPr/>
        </p:nvSpPr>
        <p:spPr>
          <a:xfrm>
            <a:off x="8904312" y="2780928"/>
            <a:ext cx="2808312" cy="3416320"/>
          </a:xfrm>
          <a:prstGeom prst="rect">
            <a:avLst/>
          </a:prstGeom>
          <a:noFill/>
        </p:spPr>
        <p:txBody>
          <a:bodyPr wrap="square" rtlCol="0">
            <a:spAutoFit/>
          </a:bodyPr>
          <a:lstStyle/>
          <a:p>
            <a:r>
              <a:rPr lang="ru-RU" dirty="0" smtClean="0"/>
              <a:t>1.Подъем – ЭР , рост в гору</a:t>
            </a:r>
          </a:p>
          <a:p>
            <a:r>
              <a:rPr lang="ru-RU" dirty="0" smtClean="0"/>
              <a:t>2. ПИК – экономика достигает Эвереста, пытается прыгнуть выше, но не выходит, это высочайшая точка развития</a:t>
            </a:r>
          </a:p>
          <a:p>
            <a:r>
              <a:rPr lang="ru-RU" dirty="0" smtClean="0"/>
              <a:t>3. Стагнация – застой, экономика, находится без движения на одном уровне </a:t>
            </a:r>
            <a:endParaRPr lang="ru-RU" dirty="0"/>
          </a:p>
        </p:txBody>
      </p:sp>
      <p:sp>
        <p:nvSpPr>
          <p:cNvPr id="8" name="TextBox 7"/>
          <p:cNvSpPr txBox="1"/>
          <p:nvPr/>
        </p:nvSpPr>
        <p:spPr>
          <a:xfrm>
            <a:off x="247638" y="5446965"/>
            <a:ext cx="8296634" cy="923330"/>
          </a:xfrm>
          <a:prstGeom prst="rect">
            <a:avLst/>
          </a:prstGeom>
          <a:noFill/>
        </p:spPr>
        <p:txBody>
          <a:bodyPr wrap="square" rtlCol="0">
            <a:spAutoFit/>
          </a:bodyPr>
          <a:lstStyle/>
          <a:p>
            <a:r>
              <a:rPr lang="ru-RU" dirty="0" smtClean="0"/>
              <a:t>4. Рецессия (спад) – снижение ВВП, производство падает,  безработица растет, инвестиций все меньше, потребление тоже сокращается, все плохо</a:t>
            </a:r>
          </a:p>
          <a:p>
            <a:r>
              <a:rPr lang="ru-RU" dirty="0" smtClean="0"/>
              <a:t>5. Кризис (дно) В2П достиг минимальной точки и никак не может подняться </a:t>
            </a:r>
            <a:endParaRPr lang="ru-RU" dirty="0"/>
          </a:p>
        </p:txBody>
      </p:sp>
    </p:spTree>
    <p:extLst>
      <p:ext uri="{BB962C8B-B14F-4D97-AF65-F5344CB8AC3E}">
        <p14:creationId xmlns:p14="http://schemas.microsoft.com/office/powerpoint/2010/main" val="2551936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Рисунок 3"/>
          <p:cNvPicPr>
            <a:picLocks noChangeAspect="1"/>
          </p:cNvPicPr>
          <p:nvPr/>
        </p:nvPicPr>
        <p:blipFill>
          <a:blip r:embed="rId2"/>
          <a:stretch>
            <a:fillRect/>
          </a:stretch>
        </p:blipFill>
        <p:spPr>
          <a:xfrm>
            <a:off x="1487488" y="567261"/>
            <a:ext cx="8207364" cy="6155523"/>
          </a:xfrm>
          <a:prstGeom prst="rect">
            <a:avLst/>
          </a:prstGeom>
        </p:spPr>
      </p:pic>
    </p:spTree>
    <p:extLst>
      <p:ext uri="{BB962C8B-B14F-4D97-AF65-F5344CB8AC3E}">
        <p14:creationId xmlns:p14="http://schemas.microsoft.com/office/powerpoint/2010/main" val="272260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lnSpcReduction="20000"/>
          </a:bodyPr>
          <a:lstStyle/>
          <a:p>
            <a:r>
              <a:rPr lang="ru-RU" dirty="0" smtClean="0"/>
              <a:t>Допустим ВВП  Сербии в 2020 г. составил 100 млрд долларов. А в 2021 году -102 млрд. Рост ВВП – 2 %, но это номинальный рост в текущих ценах. Пусть инфляция у них будет тоже 2 %. Получается реальный рост ВВП ( из которого вычли рост инфляции) был нулевым. Сербы произвели в 2020 году столько же, сколько и в 2019 г. просто товары и услуги за год подорожали на 2%. </a:t>
            </a:r>
          </a:p>
          <a:p>
            <a:r>
              <a:rPr lang="ru-RU" b="1" dirty="0" smtClean="0"/>
              <a:t>Номинальный ВВП – это ВВП измеренный  в текущих ценах Т и У с учетом инфляции</a:t>
            </a:r>
          </a:p>
          <a:p>
            <a:r>
              <a:rPr lang="ru-RU" b="1" dirty="0" smtClean="0"/>
              <a:t>Реальный ВВП – это ВВП, измеренный в сопоставимых ценах  (ценах любого другого года , взятого за образец), в котором не учитывается инфляционный рост цен. </a:t>
            </a:r>
            <a:endParaRPr lang="ru-RU" b="1" dirty="0"/>
          </a:p>
        </p:txBody>
      </p:sp>
    </p:spTree>
    <p:extLst>
      <p:ext uri="{BB962C8B-B14F-4D97-AF65-F5344CB8AC3E}">
        <p14:creationId xmlns:p14="http://schemas.microsoft.com/office/powerpoint/2010/main" val="4160225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lnSpcReduction="10000"/>
          </a:bodyPr>
          <a:lstStyle/>
          <a:p>
            <a:r>
              <a:rPr lang="ru-RU" dirty="0" smtClean="0"/>
              <a:t>Иногда номинальный ВВП может расти, но экономического роста нет. Поэтому самое правильное определение экономического роста. </a:t>
            </a:r>
            <a:r>
              <a:rPr lang="ru-RU" b="1" dirty="0" smtClean="0"/>
              <a:t>ЭР – это долговременный рост реального ВВП государства.</a:t>
            </a:r>
          </a:p>
          <a:p>
            <a:r>
              <a:rPr lang="ru-RU" dirty="0" smtClean="0"/>
              <a:t>Это трехбуквенный показатель – важнейший показатель не только экономического роста, но и мощи экономики. Чем он больше, чем крупнее экономика страны. Если ВВП разделить на численность населения, то получится ВВП на душу населения. Кстати выше всех он в крошечном государстве Катар.   </a:t>
            </a:r>
            <a:endParaRPr lang="ru-RU" dirty="0"/>
          </a:p>
        </p:txBody>
      </p:sp>
    </p:spTree>
    <p:extLst>
      <p:ext uri="{BB962C8B-B14F-4D97-AF65-F5344CB8AC3E}">
        <p14:creationId xmlns:p14="http://schemas.microsoft.com/office/powerpoint/2010/main" val="2857870403"/>
      </p:ext>
    </p:extLst>
  </p:cSld>
  <p:clrMapOvr>
    <a:masterClrMapping/>
  </p:clrMapOvr>
</p:sld>
</file>

<file path=ppt/theme/theme1.xml><?xml version="1.0" encoding="utf-8"?>
<a:theme xmlns:a="http://schemas.openxmlformats.org/drawingml/2006/main" name="Basic">
  <a:themeElements>
    <a:clrScheme name="Metro">
      <a:dk1>
        <a:srgbClr val="000000"/>
      </a:dk1>
      <a:lt1>
        <a:srgbClr val="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
      <a:majorFont>
        <a:latin typeface="Arial"/>
        <a:ea typeface="Arial"/>
        <a:cs typeface="Arial"/>
      </a:majorFont>
      <a:minorFont>
        <a:latin typeface="Times New Roman"/>
        <a:ea typeface="Arial"/>
        <a:cs typeface="Arial"/>
      </a:minorFont>
    </a:fontScheme>
    <a:fmtScheme name="Стандартная">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raClrScheme>
      <a:clrScheme name="Color">
        <a:dk1>
          <a:srgbClr val="0F243E"/>
        </a:dk1>
        <a:lt1>
          <a:sysClr val="window" lastClr="FFFFFF"/>
        </a:lt1>
        <a:dk2>
          <a:srgbClr val="1F497D"/>
        </a:dk2>
        <a:lt2>
          <a:srgbClr val="EEECE1"/>
        </a:lt2>
        <a:accent1>
          <a:srgbClr val="0000FF"/>
        </a:accent1>
        <a:accent2>
          <a:srgbClr val="FE19FF"/>
        </a:accent2>
        <a:accent3>
          <a:srgbClr val="00B050"/>
        </a:accent3>
        <a:accent4>
          <a:srgbClr val="FF0000"/>
        </a:accent4>
        <a:accent5>
          <a:srgbClr val="4BACC6"/>
        </a:accent5>
        <a:accent6>
          <a:srgbClr val="FFFF00"/>
        </a:accent6>
        <a:hlink>
          <a:srgbClr val="548DD4"/>
        </a:hlink>
        <a:folHlink>
          <a:srgbClr val="FE19FF"/>
        </a:folHlink>
      </a:clrScheme>
    </a:extraClrScheme>
  </a:extraClrSchemeLst>
</a:theme>
</file>

<file path=docProps/app.xml><?xml version="1.0" encoding="utf-8"?>
<Properties xmlns="http://schemas.openxmlformats.org/officeDocument/2006/extended-properties" xmlns:vt="http://schemas.openxmlformats.org/officeDocument/2006/docPropsVTypes">
  <Template>Office Theme</Template>
  <TotalTime>110</TotalTime>
  <Words>750</Words>
  <Application>Microsoft Office PowerPoint</Application>
  <DocSecurity>0</DocSecurity>
  <PresentationFormat>Широкоэкранный</PresentationFormat>
  <Paragraphs>28</Paragraphs>
  <Slides>21</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21</vt:i4>
      </vt:variant>
    </vt:vector>
  </HeadingPairs>
  <TitlesOfParts>
    <vt:vector size="24" baseType="lpstr">
      <vt:lpstr>Arial</vt:lpstr>
      <vt:lpstr>Times New Roman</vt:lpstr>
      <vt:lpstr>Basic</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
  <cp:keywords/>
  <dc:description/>
  <cp:lastModifiedBy>Матрена</cp:lastModifiedBy>
  <cp:revision>15</cp:revision>
  <dcterms:created xsi:type="dcterms:W3CDTF">2012-12-03T06:56:55Z</dcterms:created>
  <dcterms:modified xsi:type="dcterms:W3CDTF">2022-04-25T12:41:15Z</dcterms:modified>
  <cp:category/>
  <dc:identifier/>
  <cp:contentStatus/>
  <dc:language/>
  <cp:version/>
</cp:coreProperties>
</file>