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3" r:id="rId2"/>
    <p:sldId id="256" r:id="rId3"/>
    <p:sldId id="257" r:id="rId4"/>
    <p:sldId id="258" r:id="rId5"/>
    <p:sldId id="264" r:id="rId6"/>
    <p:sldId id="268" r:id="rId7"/>
    <p:sldId id="259" r:id="rId8"/>
    <p:sldId id="265" r:id="rId9"/>
    <p:sldId id="285" r:id="rId10"/>
    <p:sldId id="286" r:id="rId11"/>
    <p:sldId id="260" r:id="rId12"/>
    <p:sldId id="267" r:id="rId13"/>
    <p:sldId id="266" r:id="rId14"/>
    <p:sldId id="277" r:id="rId15"/>
    <p:sldId id="276" r:id="rId16"/>
    <p:sldId id="274" r:id="rId17"/>
    <p:sldId id="272" r:id="rId18"/>
    <p:sldId id="271" r:id="rId19"/>
    <p:sldId id="270" r:id="rId20"/>
    <p:sldId id="279" r:id="rId21"/>
    <p:sldId id="278" r:id="rId22"/>
    <p:sldId id="280" r:id="rId23"/>
    <p:sldId id="281" r:id="rId24"/>
    <p:sldId id="282" r:id="rId25"/>
    <p:sldId id="290" r:id="rId26"/>
    <p:sldId id="283" r:id="rId27"/>
    <p:sldId id="284" r:id="rId28"/>
    <p:sldId id="287" r:id="rId29"/>
    <p:sldId id="291" r:id="rId30"/>
    <p:sldId id="292" r:id="rId31"/>
    <p:sldId id="293" r:id="rId32"/>
    <p:sldId id="296" r:id="rId33"/>
    <p:sldId id="298" r:id="rId34"/>
    <p:sldId id="289" r:id="rId35"/>
    <p:sldId id="295" r:id="rId36"/>
    <p:sldId id="26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8" d="100"/>
          <a:sy n="48" d="100"/>
        </p:scale>
        <p:origin x="-1794" y="-1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81106-F32E-4F06-A169-4BC87AFEF64E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2F189-43EC-484A-8B40-0E18760670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Валеология-это</a:t>
            </a:r>
            <a:r>
              <a:rPr lang="ru-RU" dirty="0" smtClean="0"/>
              <a:t> наука</a:t>
            </a:r>
            <a:r>
              <a:rPr lang="ru-RU" baseline="0" dirty="0" smtClean="0"/>
              <a:t> поддерживать </a:t>
            </a:r>
            <a:r>
              <a:rPr lang="ru-RU" baseline="0" dirty="0" err="1" smtClean="0"/>
              <a:t>здоровье,вести</a:t>
            </a:r>
            <a:r>
              <a:rPr lang="ru-RU" baseline="0" dirty="0" smtClean="0"/>
              <a:t> активный образ </a:t>
            </a:r>
            <a:r>
              <a:rPr lang="ru-RU" baseline="0" dirty="0" err="1" smtClean="0"/>
              <a:t>жизни,приучаясь</a:t>
            </a:r>
            <a:r>
              <a:rPr lang="ru-RU" baseline="0" dirty="0" smtClean="0"/>
              <a:t> к нему с ранних лет.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УЧИМСЯ</a:t>
            </a:r>
            <a:r>
              <a:rPr lang="ru-RU" baseline="0" dirty="0" smtClean="0"/>
              <a:t> ДЕРЖАТЬ ПРАВИЛЬНО ЛОЖКУ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ПОЛЬЗУЕМСЯ</a:t>
            </a:r>
            <a:r>
              <a:rPr lang="ru-RU" baseline="0" dirty="0" smtClean="0"/>
              <a:t> САЛФЕТКОЙ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Кукла ДАША у нас в гостях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УМЕЕМ</a:t>
            </a:r>
            <a:r>
              <a:rPr lang="ru-RU" baseline="0" dirty="0" smtClean="0"/>
              <a:t> РАЗДЕВАТЬСЯ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ПОМОЩЬ</a:t>
            </a:r>
            <a:r>
              <a:rPr lang="ru-RU" baseline="0" dirty="0" smtClean="0"/>
              <a:t> ВОСПИТАТЕЛЮ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МЫ</a:t>
            </a:r>
            <a:r>
              <a:rPr lang="ru-RU" baseline="0" dirty="0" smtClean="0"/>
              <a:t> ГУЛЯЕМ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ИГРАЕМ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МЫ</a:t>
            </a:r>
            <a:r>
              <a:rPr lang="ru-RU" baseline="0" dirty="0" smtClean="0"/>
              <a:t> ГУЛЯЕМ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ДОРОЖКА ЗДОРОВЬЯ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УГОЛОК ДЛЯ РОДИТЕЛЕЙ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ИЗУЧАЕМ АЛГОРИТМ МЫТЬЯ РУК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 любимый МОЙДОДЫР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МОЕ ПОЛОТЕНЦЕ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МОЙ ГОРШОК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Изучаем средство гигиены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УЧИМСЯ</a:t>
            </a:r>
            <a:r>
              <a:rPr lang="ru-RU" baseline="0" dirty="0" smtClean="0"/>
              <a:t> ДЕРЖАТЬ ПРАВИЛЬНО ЛОЖКУ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2F189-43EC-484A-8B40-0E18760670E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809CF-66EA-47CD-A233-FA13C87BE80D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FB0DF-BE52-4A48-9FF3-E2ECBFC28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4311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«Формирование </a:t>
            </a:r>
            <a:r>
              <a:rPr lang="ru-RU" sz="4000" dirty="0" err="1" smtClean="0">
                <a:solidFill>
                  <a:srgbClr val="FF0000"/>
                </a:solidFill>
              </a:rPr>
              <a:t>валеологической</a:t>
            </a:r>
            <a:r>
              <a:rPr lang="ru-RU" sz="4000" dirty="0" smtClean="0">
                <a:solidFill>
                  <a:srgbClr val="FF0000"/>
                </a:solidFill>
              </a:rPr>
              <a:t> культуры детей дошкольного </a:t>
            </a:r>
            <a:r>
              <a:rPr lang="ru-RU" sz="4000" dirty="0" smtClean="0">
                <a:solidFill>
                  <a:srgbClr val="FF0000"/>
                </a:solidFill>
              </a:rPr>
              <a:t>возраста»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вторая группа раннего возраста.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https://lh4.googleusercontent.com/AJUzAFMaglyGQu1iYQQjDWccasGUpdLRHakmWXFGvgUv65mCtJJyhxeFjx-D3mu8Vq4=w1200-h630-p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02910"/>
            <a:ext cx="9144000" cy="515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tiflist.ru/wp-content/uploads/ris-4-kukla-kupaetsy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0098" y="0"/>
            <a:ext cx="100727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286380" y="285728"/>
            <a:ext cx="4286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ЗНАКОМСТВО С МЫЛОМ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0"/>
            <a:ext cx="50908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0"/>
            <a:ext cx="4929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285728"/>
            <a:ext cx="492920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85728"/>
            <a:ext cx="492920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0"/>
            <a:ext cx="4857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5072098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1" y="144462"/>
            <a:ext cx="5786478" cy="671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0"/>
            <a:ext cx="47149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5072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0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МОЕ ПОЛОТЕНЦЕ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0098" y="259080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59080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714356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85918" y="0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МОЙ ГОРШОК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4422"/>
            <a:ext cx="442912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285860"/>
            <a:ext cx="428624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222" y="285728"/>
            <a:ext cx="971556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3735" y="-858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285784" y="214290"/>
            <a:ext cx="714378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i="1" u="sng" dirty="0" smtClean="0"/>
          </a:p>
          <a:p>
            <a:endParaRPr lang="ru-RU" sz="3200" b="1" i="1" u="sng" dirty="0" smtClean="0"/>
          </a:p>
          <a:p>
            <a:endParaRPr lang="ru-RU" sz="3200" b="1" i="1" u="sng" dirty="0" smtClean="0"/>
          </a:p>
          <a:p>
            <a:r>
              <a:rPr lang="ru-RU" sz="3200" b="1" i="1" u="sng" dirty="0" smtClean="0"/>
              <a:t>АКТУАЛЬНОСТЬ: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«Здоровье </a:t>
            </a:r>
            <a:r>
              <a:rPr lang="ru-RU" sz="3200" b="1" dirty="0">
                <a:solidFill>
                  <a:srgbClr val="FF0000"/>
                </a:solidFill>
              </a:rPr>
              <a:t>детей - богатство нации». </a:t>
            </a:r>
            <a:r>
              <a:rPr lang="ru-RU" sz="2800" b="1" dirty="0"/>
              <a:t>Этот тезис не утрачивает своей актуальности во все времена. Именно в дошкольном возрасте очень важно воспитать у ребенка привычку к чистоте, аккуратности, порядку. В эти годы дети могут освоить все основные культурно-гигиенические навыки, научиться понимать их важность, легко, быстро и правильно выполнять</a:t>
            </a:r>
            <a:r>
              <a:rPr lang="ru-RU" sz="3200" b="1" dirty="0"/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285784" y="214290"/>
            <a:ext cx="7143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Валеология</a:t>
            </a:r>
            <a:r>
              <a:rPr lang="ru-RU" sz="2800" b="1" dirty="0" err="1" smtClean="0"/>
              <a:t>-это</a:t>
            </a:r>
            <a:r>
              <a:rPr lang="ru-RU" sz="2800" b="1" dirty="0" smtClean="0"/>
              <a:t> наука поддерживать </a:t>
            </a:r>
            <a:r>
              <a:rPr lang="ru-RU" sz="2800" b="1" dirty="0" err="1" smtClean="0"/>
              <a:t>здоровье,вести</a:t>
            </a:r>
            <a:r>
              <a:rPr lang="ru-RU" sz="2800" b="1" dirty="0" smtClean="0"/>
              <a:t> активный образ </a:t>
            </a:r>
            <a:r>
              <a:rPr lang="ru-RU" sz="2800" b="1" dirty="0" err="1" smtClean="0"/>
              <a:t>жизни,приучаясь</a:t>
            </a:r>
            <a:r>
              <a:rPr lang="ru-RU" sz="2800" b="1" dirty="0" smtClean="0"/>
              <a:t> к нему с ранних лет.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642918"/>
            <a:ext cx="6715172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14348" y="0"/>
            <a:ext cx="52621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Изучаем средство гигиены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928670"/>
            <a:ext cx="3714776" cy="462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590800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78634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0"/>
            <a:ext cx="485778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0"/>
            <a:ext cx="5072098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785926"/>
            <a:ext cx="4714876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71536" y="857232"/>
            <a:ext cx="5143536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857232"/>
            <a:ext cx="492922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УЧИМСЯ ДЕРЖАТЬ ПРАВИЛЬНО ЛОЖКУ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12270" y="0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00164" y="285728"/>
            <a:ext cx="6929486" cy="685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1142984"/>
            <a:ext cx="457203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071546"/>
            <a:ext cx="471490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-285784" y="0"/>
            <a:ext cx="6249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ПОЛЬЗУЕМСЯ САЛФЕТКОЙ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1428736"/>
            <a:ext cx="585791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28660" y="0"/>
            <a:ext cx="4214842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857620" y="0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Кукла ДАША у нас в гостях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0"/>
            <a:ext cx="5143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4786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857232"/>
            <a:ext cx="492922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785794"/>
            <a:ext cx="4714908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-214346" y="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УМЕЕМ РАЗДЕВАТЬСЯ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-428660" y="0"/>
            <a:ext cx="7286676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ЦЕЛЬ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Формирование культурно-гигиенических навыков и навыков самообслуживания у детей раннего возраста.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4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Развивать культурно-гигиенические навыки, формировать простейшие навыки поведения во время еды, умывания.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Формировать привычку следить за своим внешним видом, умение правильно пользоваться мылом, мыть руки, лицо; насухо вытираться после умывания, пользоваться расческой, носовым платком;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Формировать навыки поведения за столом: пользоваться правильно ложкой, салфеткой; не крошить хлеб, пережевывать пищу с закрытым ртом, не разговаривать за столом, не разговаривать с полным ртом;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Формировать начальные представления о ценности здоровья, что здоровье начинается с чистоты тела, что чистота-красота-здоровье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это неразделимые понятия;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Формировать потребность в соблюдение навыков гигиены и опрятности в повседневной жизни;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Активно привлекать родителей к соблюдению и развитию навыков личной гигиены дома.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0"/>
            <a:ext cx="5143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0"/>
            <a:ext cx="4929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-357221" y="5286388"/>
            <a:ext cx="46434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ПОМОЩЬ ДРУГУ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5000628" y="5468226"/>
            <a:ext cx="44291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ПОМОЩЬ ВОСПИТАТЕЛЮ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0"/>
            <a:ext cx="4214842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2590800"/>
            <a:ext cx="3771936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1785926"/>
            <a:ext cx="3857652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874468" y="500042"/>
            <a:ext cx="3340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МЫ ГУЛЯЕМ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0"/>
            <a:ext cx="4786346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071678"/>
            <a:ext cx="5286412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929190" y="452888"/>
            <a:ext cx="4572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ИГРАЕМ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36" y="-476488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0098" y="-285776"/>
            <a:ext cx="5214974" cy="692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-285776"/>
            <a:ext cx="5286412" cy="692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1428713"/>
            <a:ext cx="4857784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1428736"/>
            <a:ext cx="485778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8596" y="0"/>
            <a:ext cx="7358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ДОРОЖКА ЗДОРОВЬЯ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12270" y="-476488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1602" y="-285776"/>
            <a:ext cx="4929222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-214338"/>
            <a:ext cx="5357850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s://ds04.infourok.ru/uploads/ex/0a0a/00070ee9-dd856a66/img1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-428660" y="0"/>
            <a:ext cx="714380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Предполагаемый результат  для детей: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Овладение культурно-гигиеническими навыками и навыками самообслуживания детьми раннего возраста: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Дети самостоятельно одеваются и раздеваются в определенной последовательности.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Проявляют навыки опрятности, следят за своим внешним видом (замечают непорядок в одежде, устраняют его самостоятельно или при небольшой помощи взрослых)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Пользуются индивидуальными предметами (носовым платком, салфеткой, расческой)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Правильно пользуются столовой и чайной ложками; не крошат хлеб, пережёвывают пищу с закрытым ртом, не разговаривают с полным ртом.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Правильно пользуются мылом, аккуратно моют руки, лицо; насухо вытираются после умывания.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Самостоятельно или после напоминания взрослого соблюдают элементарные правила поведения во время еды, умывания.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УГОЛОК ДЛЯ РОДИТЕЛЕЙ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0"/>
            <a:ext cx="9787006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144462"/>
            <a:ext cx="5286412" cy="528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571744"/>
            <a:ext cx="4910174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6135" y="-238244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274638"/>
            <a:ext cx="7500990" cy="511156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МОЕМ РУКИ ПРАВИЛЬНО(АЛГОРИТМ МЫТЬЯ РУК)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https://ds05.infourok.ru/uploads/ex/08e3/0010e54a-8c42d695/img2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428660" y="928670"/>
            <a:ext cx="10144196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охожее изображение Презентация, Иллюстратор, Рамки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974" y="-214338"/>
            <a:ext cx="10456270" cy="733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57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ИЗУЧАЕМ АЛГОРИТМ МЫТЬЯ РУК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928670"/>
            <a:ext cx="500066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928802"/>
            <a:ext cx="450059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71538" y="5500702"/>
            <a:ext cx="6715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Наш любимый </a:t>
            </a:r>
            <a:r>
              <a:rPr lang="ru-RU" sz="4400" b="1" dirty="0" smtClean="0">
                <a:solidFill>
                  <a:srgbClr val="FFC000"/>
                </a:solidFill>
              </a:rPr>
              <a:t>МОЙДОДЫР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455</Words>
  <Application>Microsoft Office PowerPoint</Application>
  <PresentationFormat>Экран (4:3)</PresentationFormat>
  <Paragraphs>79</Paragraphs>
  <Slides>36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«Формирование валеологической культуры детей дошкольного возраста» вторая группа раннего возраста. </vt:lpstr>
      <vt:lpstr>Слайд 2</vt:lpstr>
      <vt:lpstr>Слайд 3</vt:lpstr>
      <vt:lpstr>Слайд 4</vt:lpstr>
      <vt:lpstr>Слайд 5</vt:lpstr>
      <vt:lpstr>Слайд 6</vt:lpstr>
      <vt:lpstr>МОЕМ РУКИ ПРАВИЛЬНО(АЛГОРИТМ МЫТЬЯ РУК)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35</cp:revision>
  <dcterms:created xsi:type="dcterms:W3CDTF">2022-02-23T09:42:45Z</dcterms:created>
  <dcterms:modified xsi:type="dcterms:W3CDTF">2022-05-03T01:27:15Z</dcterms:modified>
</cp:coreProperties>
</file>