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56" r:id="rId6"/>
    <p:sldId id="262" r:id="rId7"/>
    <p:sldId id="264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ABE68-45C2-44BA-B6FB-E82E86A14A62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E0EE3-1EA5-402A-BBD1-F9AC1FA3C2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наступил, уж, октябрь,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отряхает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 роща, уж, с ветвей, нагих, своих, листы, последние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А. С. Пушкин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2"/>
                </a:solidFill>
              </a:rPr>
              <a:t>отрывок из стихотворения «Осень»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Октябрь уж наступил.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Уж роща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отряхает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Последние листы</a:t>
            </a: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С нагих своих ветвей.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Роща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отряхает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Последние листы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С нагих ветвей 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Своих ветвей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Роща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(что делает?) 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отряхает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83568" y="3212976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868144" y="306896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020544" y="322136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Сказуемое 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Что такое сказуемое?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СКАЗУЕМОЕ -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99792" y="1124744"/>
            <a:ext cx="6192688" cy="500141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главный член предложения</a:t>
            </a:r>
          </a:p>
          <a:p>
            <a:r>
              <a:rPr lang="ru-RU" sz="3600" b="1" dirty="0" smtClean="0"/>
              <a:t>обозначает то, что сообщается о подлежащем</a:t>
            </a:r>
          </a:p>
          <a:p>
            <a:r>
              <a:rPr lang="ru-RU" sz="3600" b="1" dirty="0" smtClean="0"/>
              <a:t>отвечает на вопрос </a:t>
            </a:r>
            <a:r>
              <a:rPr lang="ru-RU" sz="3600" b="1" dirty="0" smtClean="0">
                <a:solidFill>
                  <a:srgbClr val="C00000"/>
                </a:solidFill>
              </a:rPr>
              <a:t>что делает </a:t>
            </a:r>
            <a:r>
              <a:rPr lang="ru-RU" sz="3600" b="1" dirty="0" smtClean="0"/>
              <a:t>предмет?</a:t>
            </a:r>
          </a:p>
          <a:p>
            <a:r>
              <a:rPr lang="ru-RU" sz="3600" b="1" dirty="0" smtClean="0"/>
              <a:t>выражается </a:t>
            </a:r>
            <a:r>
              <a:rPr lang="ru-RU" sz="3600" b="1" dirty="0" smtClean="0">
                <a:solidFill>
                  <a:srgbClr val="C00000"/>
                </a:solidFill>
              </a:rPr>
              <a:t>глаголом</a:t>
            </a:r>
          </a:p>
          <a:p>
            <a:r>
              <a:rPr lang="ru-RU" sz="3600" b="1" dirty="0" smtClean="0"/>
              <a:t>подчёркивается двумя чертами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 smtClean="0"/>
              <a:t>Дуб </a:t>
            </a:r>
            <a:r>
              <a:rPr lang="ru-RU" sz="3200" b="1" dirty="0" smtClean="0">
                <a:solidFill>
                  <a:srgbClr val="C00000"/>
                </a:solidFill>
              </a:rPr>
              <a:t>могучий. </a:t>
            </a:r>
          </a:p>
          <a:p>
            <a:r>
              <a:rPr lang="ru-RU" sz="3200" b="1" dirty="0" smtClean="0"/>
              <a:t>Воздух </a:t>
            </a:r>
            <a:r>
              <a:rPr lang="ru-RU" sz="3200" b="1" dirty="0" smtClean="0">
                <a:solidFill>
                  <a:srgbClr val="C00000"/>
                </a:solidFill>
              </a:rPr>
              <a:t>прозрачен.</a:t>
            </a:r>
            <a:r>
              <a:rPr lang="ru-RU" sz="3200" b="1" dirty="0" smtClean="0"/>
              <a:t> </a:t>
            </a:r>
          </a:p>
          <a:p>
            <a:r>
              <a:rPr lang="ru-RU" sz="3200" b="1" dirty="0" smtClean="0"/>
              <a:t>Словари – наши </a:t>
            </a:r>
            <a:r>
              <a:rPr lang="ru-RU" sz="3200" b="1" dirty="0" smtClean="0">
                <a:solidFill>
                  <a:srgbClr val="C00000"/>
                </a:solidFill>
              </a:rPr>
              <a:t>помощники</a:t>
            </a:r>
            <a:r>
              <a:rPr lang="ru-RU" sz="3200" b="1" dirty="0" smtClean="0"/>
              <a:t> в учебе.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/>
          <a:lstStyle/>
          <a:p>
            <a:r>
              <a:rPr lang="ru-RU" sz="3200" b="1" dirty="0" smtClean="0"/>
              <a:t>Дуб</a:t>
            </a:r>
            <a:r>
              <a:rPr lang="ru-RU" dirty="0" smtClean="0"/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какой?</a:t>
            </a:r>
          </a:p>
          <a:p>
            <a:r>
              <a:rPr lang="ru-RU" sz="3200" b="1" dirty="0" smtClean="0"/>
              <a:t>Воздух </a:t>
            </a:r>
            <a:r>
              <a:rPr lang="ru-RU" sz="3200" b="1" dirty="0" smtClean="0">
                <a:solidFill>
                  <a:schemeClr val="tx2"/>
                </a:solidFill>
              </a:rPr>
              <a:t>каков?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Что такое </a:t>
            </a:r>
            <a:r>
              <a:rPr lang="ru-RU" sz="3200" b="1" dirty="0" smtClean="0"/>
              <a:t>словари</a:t>
            </a:r>
            <a:r>
              <a:rPr lang="ru-RU" sz="3200" b="1" dirty="0" smtClean="0">
                <a:solidFill>
                  <a:schemeClr val="tx2"/>
                </a:solidFill>
              </a:rPr>
              <a:t>?</a:t>
            </a:r>
            <a:endParaRPr lang="ru-RU" sz="3200" b="1" dirty="0">
              <a:solidFill>
                <a:schemeClr val="tx2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63688" y="206084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63688" y="21328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лилиния 7"/>
          <p:cNvSpPr/>
          <p:nvPr/>
        </p:nvSpPr>
        <p:spPr>
          <a:xfrm>
            <a:off x="2161735" y="2710376"/>
            <a:ext cx="1847557" cy="32824"/>
          </a:xfrm>
          <a:custGeom>
            <a:avLst/>
            <a:gdLst>
              <a:gd name="connsiteX0" fmla="*/ 187570 w 1847557"/>
              <a:gd name="connsiteY0" fmla="*/ 4689 h 32824"/>
              <a:gd name="connsiteX1" fmla="*/ 1847557 w 1847557"/>
              <a:gd name="connsiteY1" fmla="*/ 4689 h 32824"/>
              <a:gd name="connsiteX2" fmla="*/ 257908 w 1847557"/>
              <a:gd name="connsiteY2" fmla="*/ 4689 h 32824"/>
              <a:gd name="connsiteX3" fmla="*/ 300111 w 1847557"/>
              <a:gd name="connsiteY3" fmla="*/ 4689 h 32824"/>
              <a:gd name="connsiteX4" fmla="*/ 482991 w 1847557"/>
              <a:gd name="connsiteY4" fmla="*/ 32824 h 32824"/>
              <a:gd name="connsiteX5" fmla="*/ 482991 w 1847557"/>
              <a:gd name="connsiteY5" fmla="*/ 32824 h 3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7557" h="32824">
                <a:moveTo>
                  <a:pt x="187570" y="4689"/>
                </a:moveTo>
                <a:lnTo>
                  <a:pt x="1847557" y="4689"/>
                </a:lnTo>
                <a:lnTo>
                  <a:pt x="257908" y="4689"/>
                </a:lnTo>
                <a:cubicBezTo>
                  <a:pt x="0" y="4689"/>
                  <a:pt x="262597" y="0"/>
                  <a:pt x="300111" y="4689"/>
                </a:cubicBezTo>
                <a:cubicBezTo>
                  <a:pt x="337625" y="9378"/>
                  <a:pt x="482991" y="32824"/>
                  <a:pt x="482991" y="32824"/>
                </a:cubicBezTo>
                <a:lnTo>
                  <a:pt x="482991" y="32824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11760" y="278092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43608" y="3789040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971600" y="3861048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Способы выражения сказуемого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/>
              <a:t>г</a:t>
            </a:r>
            <a:r>
              <a:rPr lang="ru-RU" b="1" i="1" dirty="0" smtClean="0"/>
              <a:t>лагол</a:t>
            </a:r>
          </a:p>
          <a:p>
            <a:pPr algn="ctr">
              <a:buNone/>
            </a:pPr>
            <a:endParaRPr lang="ru-RU" dirty="0"/>
          </a:p>
          <a:p>
            <a:pPr>
              <a:buNone/>
            </a:pPr>
            <a:r>
              <a:rPr lang="ru-RU" b="1" dirty="0" smtClean="0"/>
              <a:t> имя прилагательное</a:t>
            </a:r>
          </a:p>
          <a:p>
            <a:pPr algn="r">
              <a:buNone/>
            </a:pPr>
            <a:r>
              <a:rPr lang="ru-RU" b="1"/>
              <a:t>и</a:t>
            </a:r>
            <a:r>
              <a:rPr lang="ru-RU" b="1" smtClean="0"/>
              <a:t>мя существительное</a:t>
            </a:r>
            <a:endParaRPr lang="ru-RU" b="1" dirty="0" smtClean="0"/>
          </a:p>
          <a:p>
            <a:pPr algn="r"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27984" y="1412776"/>
            <a:ext cx="21602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403648" y="1772816"/>
            <a:ext cx="216024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092280" y="1916832"/>
            <a:ext cx="216024" cy="2016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сказуемое?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99792" y="836712"/>
            <a:ext cx="6192688" cy="5289451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главный член предложения</a:t>
            </a:r>
          </a:p>
          <a:p>
            <a:r>
              <a:rPr lang="ru-RU" b="1" dirty="0" smtClean="0"/>
              <a:t>обозначает то, что сообщается о подлежащем</a:t>
            </a:r>
          </a:p>
          <a:p>
            <a:r>
              <a:rPr lang="ru-RU" b="1" dirty="0" smtClean="0"/>
              <a:t>отвечает на вопрос </a:t>
            </a:r>
            <a:r>
              <a:rPr lang="ru-RU" b="1" dirty="0" smtClean="0">
                <a:solidFill>
                  <a:srgbClr val="C00000"/>
                </a:solidFill>
              </a:rPr>
              <a:t>что делает </a:t>
            </a:r>
            <a:r>
              <a:rPr lang="ru-RU" b="1" dirty="0" smtClean="0"/>
              <a:t>предмет?</a:t>
            </a:r>
          </a:p>
          <a:p>
            <a:r>
              <a:rPr lang="ru-RU" b="1" dirty="0" smtClean="0"/>
              <a:t>Предмет </a:t>
            </a:r>
            <a:r>
              <a:rPr lang="ru-RU" b="1" dirty="0" smtClean="0">
                <a:solidFill>
                  <a:srgbClr val="C00000"/>
                </a:solidFill>
              </a:rPr>
              <a:t>каков </a:t>
            </a:r>
            <a:r>
              <a:rPr lang="ru-RU" b="1" dirty="0" smtClean="0"/>
              <a:t>(</a:t>
            </a:r>
            <a:r>
              <a:rPr lang="ru-RU" b="1" dirty="0" smtClean="0">
                <a:solidFill>
                  <a:srgbClr val="C00000"/>
                </a:solidFill>
              </a:rPr>
              <a:t>какой</a:t>
            </a:r>
            <a:r>
              <a:rPr lang="ru-RU" b="1" dirty="0" smtClean="0"/>
              <a:t>)?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Что такое (кто такой) </a:t>
            </a:r>
            <a:r>
              <a:rPr lang="ru-RU" b="1" dirty="0" smtClean="0"/>
              <a:t>предмет?</a:t>
            </a:r>
            <a:endParaRPr lang="ru-RU" b="1" dirty="0" smtClean="0"/>
          </a:p>
          <a:p>
            <a:r>
              <a:rPr lang="ru-RU" b="1" dirty="0" smtClean="0"/>
              <a:t>выражается </a:t>
            </a:r>
            <a:r>
              <a:rPr lang="ru-RU" b="1" dirty="0" smtClean="0">
                <a:solidFill>
                  <a:srgbClr val="C00000"/>
                </a:solidFill>
              </a:rPr>
              <a:t>глаголом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            именем существительным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            и</a:t>
            </a:r>
            <a:r>
              <a:rPr lang="ru-RU" b="1" dirty="0" smtClean="0">
                <a:solidFill>
                  <a:srgbClr val="C00000"/>
                </a:solidFill>
              </a:rPr>
              <a:t>менем прилагательным</a:t>
            </a:r>
          </a:p>
          <a:p>
            <a:r>
              <a:rPr lang="ru-RU" b="1" dirty="0" smtClean="0"/>
              <a:t>подчёркивается двумя чертами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708920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СКАЗУЕМОЕ -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169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А. С. Пушкин отрывок из стихотворения «Осень»</vt:lpstr>
      <vt:lpstr>Слайд 3</vt:lpstr>
      <vt:lpstr>Слайд 4</vt:lpstr>
      <vt:lpstr>Сказуемое </vt:lpstr>
      <vt:lpstr>Что такое сказуемое?</vt:lpstr>
      <vt:lpstr>Слайд 7</vt:lpstr>
      <vt:lpstr>Способы выражения сказуемого</vt:lpstr>
      <vt:lpstr>Что такое сказуемое?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Семен</dc:creator>
  <cp:lastModifiedBy>Семен</cp:lastModifiedBy>
  <cp:revision>2</cp:revision>
  <dcterms:created xsi:type="dcterms:W3CDTF">2021-10-11T13:08:14Z</dcterms:created>
  <dcterms:modified xsi:type="dcterms:W3CDTF">2021-10-11T14:34:24Z</dcterms:modified>
</cp:coreProperties>
</file>