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tableStyles" Target="tableStyles.xml" /><Relationship Id="rId5" Type="http://schemas.openxmlformats.org/officeDocument/2006/relationships/slide" Target="slides/slide4.xml" /><Relationship Id="rId10" Type="http://schemas.openxmlformats.org/officeDocument/2006/relationships/theme" Target="theme/theme1.xml" /><Relationship Id="rId4" Type="http://schemas.openxmlformats.org/officeDocument/2006/relationships/slide" Target="slides/slide3.xml" /><Relationship Id="rId9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18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19" Type="http://schemas.openxmlformats.org/officeDocument/2006/relationships/image" Target="../media/image2.png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 /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5.jpeg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 /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 /><Relationship Id="rId2" Type="http://schemas.openxmlformats.org/officeDocument/2006/relationships/image" Target="../media/image10.jpe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CB523D-C3F8-F245-A1DD-4F457CBC44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00362" y="851694"/>
            <a:ext cx="8791575" cy="1172369"/>
          </a:xfrm>
        </p:spPr>
        <p:txBody>
          <a:bodyPr>
            <a:normAutofit fontScale="90000"/>
          </a:bodyPr>
          <a:lstStyle/>
          <a:p>
            <a:r>
              <a:rPr lang="ru-RU"/>
              <a:t>« Физика в технике и быту» Январёв Алексей 4 класс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7E48C39-D0A9-E94C-87D9-22613C8868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886" y="2124606"/>
            <a:ext cx="3212232" cy="2316426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9354A833-3B7B-3D4C-A0A0-F1C5971DC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8455" y="2111141"/>
            <a:ext cx="1753420" cy="2343356"/>
          </a:xfrm>
          <a:prstGeom prst="rect">
            <a:avLst/>
          </a:prstGeom>
        </p:spPr>
      </p:pic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92212737-BF94-2040-A003-77A2F27146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9749" y="2078541"/>
            <a:ext cx="3088884" cy="2316426"/>
          </a:xfrm>
          <a:prstGeom prst="rect">
            <a:avLst/>
          </a:prstGeom>
        </p:spPr>
      </p:pic>
      <p:sp>
        <p:nvSpPr>
          <p:cNvPr id="12" name="Подзаголовок 2">
            <a:extLst>
              <a:ext uri="{FF2B5EF4-FFF2-40B4-BE49-F238E27FC236}">
                <a16:creationId xmlns:a16="http://schemas.microsoft.com/office/drawing/2014/main" id="{07039A9C-6337-1741-B029-7320B3A14F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47876" y="4667251"/>
            <a:ext cx="9370218" cy="1631156"/>
          </a:xfrm>
        </p:spPr>
        <p:txBody>
          <a:bodyPr/>
          <a:lstStyle/>
          <a:p>
            <a:r>
              <a:rPr lang="ru-RU"/>
              <a:t>Тепловые явления: ежедневно мы кипятим воду; из двух чашек от кипятка не лопнет та, у которой стенка тоньше, так как она быстрее равномерно прогреется; чтобы стеклянный Стакан не лопнул, когда в него наливают кипяток, в него кладут металлическую ложку. </a:t>
            </a:r>
          </a:p>
        </p:txBody>
      </p:sp>
    </p:spTree>
    <p:extLst>
      <p:ext uri="{BB962C8B-B14F-4D97-AF65-F5344CB8AC3E}">
        <p14:creationId xmlns:p14="http://schemas.microsoft.com/office/powerpoint/2010/main" val="572552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663C01-F6C2-0342-8D22-011FB21C8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5132" y="683417"/>
            <a:ext cx="4954587" cy="766764"/>
          </a:xfrm>
        </p:spPr>
        <p:txBody>
          <a:bodyPr/>
          <a:lstStyle/>
          <a:p>
            <a:r>
              <a:rPr lang="ru-RU"/>
              <a:t>Конденсация</a:t>
            </a:r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5FA5F2EE-F7A3-114B-A14E-ACE95B4739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980" y="1450181"/>
            <a:ext cx="2776538" cy="2776538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CA346A28-ED3A-7D4D-8A8F-E8EC27D5B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5996" y="1450181"/>
            <a:ext cx="4168976" cy="2776538"/>
          </a:xfrm>
          <a:prstGeom prst="rect">
            <a:avLst/>
          </a:prstGeom>
        </p:spPr>
      </p:pic>
      <p:sp>
        <p:nvSpPr>
          <p:cNvPr id="9" name="Объект 2">
            <a:extLst>
              <a:ext uri="{FF2B5EF4-FFF2-40B4-BE49-F238E27FC236}">
                <a16:creationId xmlns:a16="http://schemas.microsoft.com/office/drawing/2014/main" id="{18F284B9-3E13-F740-BFF3-E8CF74B5A5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0443" y="4407693"/>
            <a:ext cx="10431463" cy="2107407"/>
          </a:xfrm>
        </p:spPr>
        <p:txBody>
          <a:bodyPr/>
          <a:lstStyle/>
          <a:p>
            <a:r>
              <a:rPr lang="ru-RU"/>
              <a:t>Кран с холодной водой всегда можно отличить по капелькам воды, которые образовались на нём при конденсации водяного пара; когда мы моемся в ванной,запотевание зеркала и стен происходит в результате конденсации водяного пара. </a:t>
            </a:r>
          </a:p>
        </p:txBody>
      </p:sp>
    </p:spTree>
    <p:extLst>
      <p:ext uri="{BB962C8B-B14F-4D97-AF65-F5344CB8AC3E}">
        <p14:creationId xmlns:p14="http://schemas.microsoft.com/office/powerpoint/2010/main" val="3346085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4C3485-C4B6-6643-8D52-6F9196E6B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8444" y="489042"/>
            <a:ext cx="8133556" cy="1155513"/>
          </a:xfrm>
        </p:spPr>
        <p:txBody>
          <a:bodyPr/>
          <a:lstStyle/>
          <a:p>
            <a:r>
              <a:rPr lang="ru-RU"/>
              <a:t>Теплопередача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60C8C5F5-7DB5-1E4D-8D78-9C8ED10C38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468" y="1916904"/>
            <a:ext cx="3940969" cy="3940969"/>
          </a:xfrm>
          <a:prstGeom prst="rect">
            <a:avLst/>
          </a:prstGeom>
        </p:spPr>
      </p:pic>
      <p:sp>
        <p:nvSpPr>
          <p:cNvPr id="6" name="Объект 2">
            <a:extLst>
              <a:ext uri="{FF2B5EF4-FFF2-40B4-BE49-F238E27FC236}">
                <a16:creationId xmlns:a16="http://schemas.microsoft.com/office/drawing/2014/main" id="{CDE6A609-D31F-0B48-8EF8-94A34AC682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25" y="2249487"/>
            <a:ext cx="5284786" cy="3541714"/>
          </a:xfrm>
        </p:spPr>
        <p:txBody>
          <a:bodyPr>
            <a:normAutofit lnSpcReduction="10000"/>
          </a:bodyPr>
          <a:lstStyle/>
          <a:p>
            <a:r>
              <a:rPr lang="ru-RU"/>
              <a:t>Ручки у кастрюль делают из материалов, плохо проводящих тепло, чтобы не обжечься. Если у крышки кастрюли ручка металлическая, а прихватки под рукой нет, то можно воспользоваться прищепкой или вставить в отверстие пробку. </a:t>
            </a:r>
          </a:p>
        </p:txBody>
      </p:sp>
    </p:spTree>
    <p:extLst>
      <p:ext uri="{BB962C8B-B14F-4D97-AF65-F5344CB8AC3E}">
        <p14:creationId xmlns:p14="http://schemas.microsoft.com/office/powerpoint/2010/main" val="220221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C55C5385-DA09-6C4D-991A-D0C21D67CA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3" y="326760"/>
            <a:ext cx="9822656" cy="623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0247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3E521B4A-3525-1E44-A0E7-4ED85E9492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985837"/>
            <a:ext cx="4505325" cy="4886325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93E40D11-CDD3-1F4A-AE4F-2F6EABF66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8275" y="874447"/>
            <a:ext cx="5731758" cy="541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006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CED21055-3E21-1F4D-A2E7-8B7BA6B746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9" y="541072"/>
            <a:ext cx="9894092" cy="5983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465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6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Контур</vt:lpstr>
      <vt:lpstr>« Физика в технике и быту» Январёв Алексей 4 класс</vt:lpstr>
      <vt:lpstr>Конденсация</vt:lpstr>
      <vt:lpstr>Теплопередача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Физика в технике и быту» Январёв Алексей 4 класс</dc:title>
  <dc:creator>Елена Январёва</dc:creator>
  <cp:lastModifiedBy>Елена Январёва</cp:lastModifiedBy>
  <cp:revision>3</cp:revision>
  <dcterms:created xsi:type="dcterms:W3CDTF">2022-01-27T07:09:35Z</dcterms:created>
  <dcterms:modified xsi:type="dcterms:W3CDTF">2022-01-27T08:43:20Z</dcterms:modified>
</cp:coreProperties>
</file>