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9" r:id="rId3"/>
    <p:sldId id="261" r:id="rId4"/>
    <p:sldId id="280" r:id="rId5"/>
    <p:sldId id="281" r:id="rId6"/>
    <p:sldId id="282" r:id="rId7"/>
    <p:sldId id="275" r:id="rId8"/>
  </p:sldIdLst>
  <p:sldSz cx="9145588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BAB"/>
    <a:srgbClr val="FFF1C5"/>
    <a:srgbClr val="FFE89F"/>
    <a:srgbClr val="FFD85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750" y="-96"/>
      </p:cViewPr>
      <p:guideLst>
        <p:guide orient="horz" pos="216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217068-6548-460C-B871-84000925A0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199" y="1122363"/>
            <a:ext cx="6859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9925564-C115-46D1-BC4E-2B7E4CDE8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199" y="3602038"/>
            <a:ext cx="6859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A4E7993-1163-4FF9-BCD5-AB6517AA8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1F8593E-362F-4FE0-9018-A373FA9E7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D1EA770-0EDC-4C29-9390-5453D7000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0921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06E4AF-0265-4699-B1E1-FD9C6E066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3194051-D07B-42AF-BD07-E23C3D838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974F7F3-18C2-4C12-ABC2-C124CBF9B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5395FC-8371-49C9-827C-0CEBE632C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5F8FC8F-11DD-4E63-A923-7A3CD0AC1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4268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940448A-5944-4FF1-99B7-A24E4C7B07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4812" y="365125"/>
            <a:ext cx="1972017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605CBA5-C5C6-4891-AFB2-37820F4E1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759" y="365125"/>
            <a:ext cx="5801732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B94C671-4669-424A-8F38-EC6882E2F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AD31112-1AF5-49B5-B121-93A71E7D7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49F4585-D6A1-4486-B0BC-84F35C382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6162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7DECCF-9C31-47D8-8E2B-DC4740A3D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460BA55-845D-47EB-BF96-6CFD9E6AC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7822CE9-00F9-43A2-97A0-2095D79A5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FFD5B78-C685-4123-9413-DEF3D5D2E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8181E7F-6CA1-4532-9240-FD9608868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4279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B55FAE-6AF6-4F4E-BFAA-7B7634BE6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996" y="1709739"/>
            <a:ext cx="78880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28CA11E-AF8D-48CE-8201-7DD1B03B2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996" y="4589464"/>
            <a:ext cx="78880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993576-3D47-4A44-BE0D-B5BB62A75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3E19543-F186-4015-8CF5-461213FCA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25E35C0-CD0D-4B4B-83A2-56AA0D3D8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5447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35A43-A178-434B-BE58-718D78A0F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2AABF0B-FF1E-41EA-A099-8F9F65C4D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759" y="1825625"/>
            <a:ext cx="3886875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3A6C46B-C737-4518-8293-64D27FFA0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954" y="1825625"/>
            <a:ext cx="3886875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89EEB2A-E108-4722-9FD3-36D7B8463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2396DA2-153C-4189-9E17-544CD1E97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15BC4D4-A639-4A8B-ACFF-DA4770246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1318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1A0324-8C91-4D19-A679-CCB446425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50" y="365126"/>
            <a:ext cx="788807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2BBA89D-CDE0-4557-AC28-C4EDA0A1E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951" y="1681163"/>
            <a:ext cx="38690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E04DC93-C305-4CB0-919E-E99C2F605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951" y="2505075"/>
            <a:ext cx="386901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D741BD8-8DC5-4CB4-A8B2-FE207BE26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954" y="1681163"/>
            <a:ext cx="388806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B1548051-FD85-4A60-B917-CBF1E57035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954" y="2505075"/>
            <a:ext cx="3888066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11879F48-A0E6-4C66-A09B-E5F4EFE83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6DC7FD9-BEEA-48BF-81D8-D433D7CB4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1CD08E04-0F5C-42A0-ADA3-A52C1296F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4462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CB99C1-5CA6-4862-B4CC-3B0D0EB39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7990077-A291-4BDE-AD69-840B0ABF7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986960D8-D2E9-460C-894D-B8CEBC53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D4E48B82-2A02-4A3D-A92D-80E05B249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7528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0459BD81-5113-4CD9-97C6-506626070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8C80A11C-2848-4973-A066-C03732CF4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DC7141E-9647-4D31-A717-3DD36D21F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4855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5FF398-7E60-47A3-90B7-06451586C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51" y="457200"/>
            <a:ext cx="294969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D902727-ECB0-4B25-A9AB-2C8FE14A9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8066" y="987426"/>
            <a:ext cx="462995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8D7A9E7-5105-4FFD-B884-F3DC43862C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951" y="2057400"/>
            <a:ext cx="294969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3E14819-A7BD-43B4-BB2F-B1508ED5A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EB2D63C-4F82-40A1-8704-19E732393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1F00FA2-6C47-4C64-A589-90B892B32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209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C91578-F219-42F0-97B8-E8F805532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51" y="457200"/>
            <a:ext cx="294969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5FED3768-7886-49C1-B885-94E3D9BE20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8066" y="987426"/>
            <a:ext cx="462995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56B5780-3F50-404D-A773-856170819E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951" y="2057400"/>
            <a:ext cx="294969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EE1C260-1B08-42A3-99CB-F9858FBB0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BEA686C-97D3-408C-96D0-E86F18E93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FB2B7A7-EAD0-47ED-99DD-FBFECF8E7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0780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F75A6B-17CD-4AD3-9C22-454732F5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759" y="365126"/>
            <a:ext cx="78880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F4A9411-A10E-49CB-A682-F2DA36A2C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759" y="1825625"/>
            <a:ext cx="78880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FDAA7C1-7CA5-42BD-833D-D26B1BE939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759" y="6356351"/>
            <a:ext cx="20577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E2BBE-10D4-418B-9D99-7EA86641ED2F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A706298-246C-467F-9798-9A2B4B57E6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9476" y="6356351"/>
            <a:ext cx="30866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B435FFE-C376-47B5-ABBA-4B9B09EA9B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9072" y="6356351"/>
            <a:ext cx="20577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EE3B92E-E4E9-40AF-9900-E126E6C8D6EA}"/>
              </a:ext>
            </a:extLst>
          </p:cNvPr>
          <p:cNvSpPr/>
          <p:nvPr userDrawn="1"/>
        </p:nvSpPr>
        <p:spPr>
          <a:xfrm>
            <a:off x="0" y="0"/>
            <a:ext cx="9145588" cy="6858000"/>
          </a:xfrm>
          <a:prstGeom prst="rect">
            <a:avLst/>
          </a:prstGeom>
          <a:solidFill>
            <a:srgbClr val="FFEBA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мка 7">
            <a:extLst>
              <a:ext uri="{FF2B5EF4-FFF2-40B4-BE49-F238E27FC236}">
                <a16:creationId xmlns:a16="http://schemas.microsoft.com/office/drawing/2014/main" xmlns="" id="{1DA028C8-1325-4FC8-B28D-8987480C588C}"/>
              </a:ext>
            </a:extLst>
          </p:cNvPr>
          <p:cNvSpPr/>
          <p:nvPr userDrawn="1"/>
        </p:nvSpPr>
        <p:spPr>
          <a:xfrm>
            <a:off x="0" y="0"/>
            <a:ext cx="9145588" cy="6858000"/>
          </a:xfrm>
          <a:prstGeom prst="frame">
            <a:avLst>
              <a:gd name="adj1" fmla="val 2173"/>
            </a:avLst>
          </a:prstGeom>
          <a:pattFill prst="pct90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2596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5430" y="1120877"/>
            <a:ext cx="6691399" cy="3229897"/>
          </a:xfrm>
        </p:spPr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1446" y="6017342"/>
            <a:ext cx="8377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Сегодня на урок к нам  тоже прилетит мотылек, который преодолеет огромный путь, потому что прилетит он из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30593" y="191729"/>
            <a:ext cx="7086235" cy="545690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600" dirty="0" smtClean="0"/>
              <a:t>Утомился </a:t>
            </a:r>
            <a:r>
              <a:rPr lang="ru-RU" sz="3600" b="1" dirty="0" smtClean="0"/>
              <a:t>мотылёк</a:t>
            </a:r>
            <a:r>
              <a:rPr lang="ru-RU" sz="3600" dirty="0" smtClean="0"/>
              <a:t>,</a:t>
            </a:r>
            <a:br>
              <a:rPr lang="ru-RU" sz="3600" dirty="0" smtClean="0"/>
            </a:br>
            <a:r>
              <a:rPr lang="ru-RU" sz="3600" dirty="0" smtClean="0"/>
              <a:t>Тут цветок, там цветок,</a:t>
            </a:r>
            <a:br>
              <a:rPr lang="ru-RU" sz="3600" dirty="0" smtClean="0"/>
            </a:br>
            <a:r>
              <a:rPr lang="ru-RU" sz="3600" dirty="0" smtClean="0"/>
              <a:t>Сел он на ромашку,</a:t>
            </a:r>
            <a:br>
              <a:rPr lang="ru-RU" sz="3600" dirty="0" smtClean="0"/>
            </a:br>
            <a:r>
              <a:rPr lang="ru-RU" sz="3600" dirty="0" smtClean="0"/>
              <a:t>Крылья нараспашку,</a:t>
            </a:r>
            <a:br>
              <a:rPr lang="ru-RU" sz="3600" dirty="0" smtClean="0"/>
            </a:br>
            <a:r>
              <a:rPr lang="ru-RU" sz="3600" dirty="0" smtClean="0"/>
              <a:t>Отдохнул немного</a:t>
            </a:r>
            <a:br>
              <a:rPr lang="ru-RU" sz="3600" dirty="0" smtClean="0"/>
            </a:br>
            <a:r>
              <a:rPr lang="ru-RU" sz="3600" dirty="0" smtClean="0"/>
              <a:t>И опять в дорогу.</a:t>
            </a:r>
            <a:br>
              <a:rPr lang="ru-RU" sz="3600" dirty="0" smtClean="0"/>
            </a:br>
            <a:r>
              <a:rPr lang="ru-RU" sz="3600" dirty="0" smtClean="0"/>
              <a:t>А дороги мотылька-</a:t>
            </a:r>
            <a:br>
              <a:rPr lang="ru-RU" sz="3600" dirty="0" smtClean="0"/>
            </a:br>
            <a:r>
              <a:rPr lang="ru-RU" sz="3600" dirty="0" smtClean="0"/>
              <a:t>От цветка и до цветка.</a:t>
            </a:r>
            <a:endParaRPr lang="ru-RU" sz="3600" dirty="0"/>
          </a:p>
        </p:txBody>
      </p:sp>
      <p:pic>
        <p:nvPicPr>
          <p:cNvPr id="7" name="Рисунок 6" descr="114055287_5663931_vivillon_continental_by_creepyjellyfishd7a48r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76440" y="1017639"/>
            <a:ext cx="2957844" cy="2957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579511704_27-1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7397"/>
          <a:stretch>
            <a:fillRect/>
          </a:stretch>
        </p:blipFill>
        <p:spPr>
          <a:xfrm>
            <a:off x="1403169" y="837483"/>
            <a:ext cx="6162270" cy="4029485"/>
          </a:xfrm>
        </p:spPr>
      </p:pic>
      <p:sp>
        <p:nvSpPr>
          <p:cNvPr id="5" name="TextBox 4"/>
          <p:cNvSpPr txBox="1"/>
          <p:nvPr/>
        </p:nvSpPr>
        <p:spPr>
          <a:xfrm>
            <a:off x="1592826" y="6194323"/>
            <a:ext cx="5847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Франции, где он встретился с девочкой  по имени </a:t>
            </a:r>
            <a:r>
              <a:rPr lang="ru-RU" dirty="0" err="1" smtClean="0"/>
              <a:t>Сюзон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Рисунок 5" descr="114055287_5663931_vivillon_continental_by_creepyjellyfishd7a48r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98014" y="1666568"/>
            <a:ext cx="1158540" cy="1158540"/>
          </a:xfrm>
          <a:prstGeom prst="rect">
            <a:avLst/>
          </a:prstGeom>
        </p:spPr>
      </p:pic>
      <p:pic>
        <p:nvPicPr>
          <p:cNvPr id="8" name="Рисунок 7" descr="3f378b75f3eefa7daa84bd5beda90fa0-removebg-preview.png"/>
          <p:cNvPicPr>
            <a:picLocks noChangeAspect="1"/>
          </p:cNvPicPr>
          <p:nvPr/>
        </p:nvPicPr>
        <p:blipFill>
          <a:blip r:embed="rId4" cstate="print"/>
          <a:srcRect t="27969" b="11248"/>
          <a:stretch>
            <a:fillRect/>
          </a:stretch>
        </p:blipFill>
        <p:spPr>
          <a:xfrm>
            <a:off x="2507226" y="1439808"/>
            <a:ext cx="3389392" cy="33091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721EB82C-A542-451C-B4B2-31EB8157E775}"/>
              </a:ext>
            </a:extLst>
          </p:cNvPr>
          <p:cNvSpPr/>
          <p:nvPr/>
        </p:nvSpPr>
        <p:spPr>
          <a:xfrm>
            <a:off x="1666568" y="1325752"/>
            <a:ext cx="6725263" cy="12030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                      народная </a:t>
            </a:r>
            <a:endParaRPr lang="en-US" sz="4000" b="1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Песенка «</a:t>
            </a:r>
            <a:r>
              <a:rPr lang="ru-RU" sz="4000" b="1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Сюзон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и </a:t>
            </a:r>
            <a:endParaRPr lang="ru-RU" sz="4000" b="1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9D12D4FC-CD22-4223-AEB7-7D47F1B4A756}"/>
              </a:ext>
            </a:extLst>
          </p:cNvPr>
          <p:cNvSpPr/>
          <p:nvPr/>
        </p:nvSpPr>
        <p:spPr>
          <a:xfrm>
            <a:off x="3216596" y="388078"/>
            <a:ext cx="3729895" cy="665017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53264" y="1297858"/>
            <a:ext cx="30800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Французская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855109" y="1858296"/>
            <a:ext cx="2418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мотылёк</a:t>
            </a:r>
            <a:endParaRPr lang="ru-RU" sz="4000" b="1" dirty="0"/>
          </a:p>
        </p:txBody>
      </p:sp>
      <p:pic>
        <p:nvPicPr>
          <p:cNvPr id="7" name="Содержимое 3" descr="1579511704_27-107.jpg"/>
          <p:cNvPicPr>
            <a:picLocks noChangeAspect="1"/>
          </p:cNvPicPr>
          <p:nvPr/>
        </p:nvPicPr>
        <p:blipFill>
          <a:blip r:embed="rId2" cstate="print"/>
          <a:srcRect b="7397"/>
          <a:stretch>
            <a:fillRect/>
          </a:stretch>
        </p:blipFill>
        <p:spPr>
          <a:xfrm>
            <a:off x="2123768" y="2691657"/>
            <a:ext cx="5029200" cy="3288575"/>
          </a:xfrm>
          <a:prstGeom prst="rect">
            <a:avLst/>
          </a:prstGeom>
        </p:spPr>
      </p:pic>
      <p:pic>
        <p:nvPicPr>
          <p:cNvPr id="10" name="Рисунок 9" descr="3f378b75f3eefa7daa84bd5beda90fa0-removebg-preview.png"/>
          <p:cNvPicPr>
            <a:picLocks noChangeAspect="1"/>
          </p:cNvPicPr>
          <p:nvPr/>
        </p:nvPicPr>
        <p:blipFill>
          <a:blip r:embed="rId3" cstate="print"/>
          <a:srcRect t="27969" b="11248"/>
          <a:stretch>
            <a:fillRect/>
          </a:stretch>
        </p:blipFill>
        <p:spPr>
          <a:xfrm>
            <a:off x="2925758" y="3082413"/>
            <a:ext cx="2764382" cy="2698954"/>
          </a:xfrm>
          <a:prstGeom prst="rect">
            <a:avLst/>
          </a:prstGeom>
        </p:spPr>
      </p:pic>
      <p:pic>
        <p:nvPicPr>
          <p:cNvPr id="12" name="Рисунок 11" descr="114055287_5663931_vivillon_continental_by_creepyjellyfishd7a48r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40812" y="3097160"/>
            <a:ext cx="1011057" cy="101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5306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0330" t="27527" r="6545" b="4685"/>
          <a:stretch>
            <a:fillRect/>
          </a:stretch>
        </p:blipFill>
        <p:spPr>
          <a:xfrm>
            <a:off x="1828800" y="1570501"/>
            <a:ext cx="5427406" cy="3319515"/>
          </a:xfrm>
        </p:spPr>
      </p:pic>
      <p:sp>
        <p:nvSpPr>
          <p:cNvPr id="4" name="TextBox 3"/>
          <p:cNvSpPr txBox="1"/>
          <p:nvPr/>
        </p:nvSpPr>
        <p:spPr>
          <a:xfrm>
            <a:off x="840659" y="6135330"/>
            <a:ext cx="7687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Какая  пословица подходит  к песенке «</a:t>
            </a:r>
            <a:r>
              <a:rPr lang="ru-RU" dirty="0" err="1" smtClean="0"/>
              <a:t>Сюзон</a:t>
            </a:r>
            <a:r>
              <a:rPr lang="ru-RU" dirty="0" smtClean="0"/>
              <a:t> и мотылек»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20877" y="398207"/>
            <a:ext cx="6931741" cy="914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Делу -  время, а потехе – час.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 txBox="1">
            <a:spLocks noGrp="1"/>
          </p:cNvSpPr>
          <p:nvPr>
            <p:ph idx="1"/>
          </p:nvPr>
        </p:nvSpPr>
        <p:spPr>
          <a:xfrm>
            <a:off x="628759" y="5884605"/>
            <a:ext cx="788807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1800" dirty="0" smtClean="0"/>
              <a:t>Вспомните   пословицу, которая  подходит  к песенке «Знают мамы, знают дети»</a:t>
            </a:r>
            <a:r>
              <a:rPr lang="en-US" sz="1800" dirty="0" smtClean="0"/>
              <a:t>?</a:t>
            </a:r>
            <a:endParaRPr lang="ru-RU" sz="1800" dirty="0"/>
          </a:p>
        </p:txBody>
      </p:sp>
      <p:pic>
        <p:nvPicPr>
          <p:cNvPr id="5" name="Рисунок 4" descr="0018-019-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2394" y="796413"/>
            <a:ext cx="6611717" cy="495878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28759" y="365127"/>
            <a:ext cx="7888070" cy="87373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Без труда не выловишь и рыбку из пруда.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 txBox="1">
            <a:spLocks noGrp="1"/>
          </p:cNvSpPr>
          <p:nvPr>
            <p:ph idx="1"/>
          </p:nvPr>
        </p:nvSpPr>
        <p:spPr>
          <a:xfrm>
            <a:off x="628759" y="5884605"/>
            <a:ext cx="788807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1800" dirty="0" smtClean="0"/>
              <a:t>Вспомните   пословицу, которая  подходит  к песенке «Знают мамы, знают дети»</a:t>
            </a:r>
            <a:r>
              <a:rPr lang="en-US" sz="1800" dirty="0" smtClean="0"/>
              <a:t>?</a:t>
            </a:r>
            <a:endParaRPr lang="ru-RU" sz="1800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28759" y="365127"/>
            <a:ext cx="7888070" cy="87373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Труд кормит, а лень портит.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img40.jpg"/>
          <p:cNvPicPr>
            <a:picLocks noChangeAspect="1"/>
          </p:cNvPicPr>
          <p:nvPr/>
        </p:nvPicPr>
        <p:blipFill>
          <a:blip r:embed="rId2" cstate="print"/>
          <a:srcRect l="28701" t="16559" r="29041" b="18065"/>
          <a:stretch>
            <a:fillRect/>
          </a:stretch>
        </p:blipFill>
        <p:spPr>
          <a:xfrm>
            <a:off x="2625213" y="1342103"/>
            <a:ext cx="3864077" cy="44835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721EB82C-A542-451C-B4B2-31EB8157E775}"/>
              </a:ext>
            </a:extLst>
          </p:cNvPr>
          <p:cNvSpPr/>
          <p:nvPr/>
        </p:nvSpPr>
        <p:spPr>
          <a:xfrm>
            <a:off x="2315844" y="1697183"/>
            <a:ext cx="5471304" cy="84050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Мы познакомились …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9D12D4FC-CD22-4223-AEB7-7D47F1B4A756}"/>
              </a:ext>
            </a:extLst>
          </p:cNvPr>
          <p:cNvSpPr/>
          <p:nvPr/>
        </p:nvSpPr>
        <p:spPr>
          <a:xfrm>
            <a:off x="2958053" y="360221"/>
            <a:ext cx="4047431" cy="840509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 урока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04AC9AB8-AF78-4630-9697-82B7E95A17C4}"/>
              </a:ext>
            </a:extLst>
          </p:cNvPr>
          <p:cNvSpPr/>
          <p:nvPr/>
        </p:nvSpPr>
        <p:spPr>
          <a:xfrm>
            <a:off x="2276106" y="2701562"/>
            <a:ext cx="5732269" cy="84050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Они мне понравились…</a:t>
            </a:r>
          </a:p>
        </p:txBody>
      </p:sp>
    </p:spTree>
    <p:extLst>
      <p:ext uri="{BB962C8B-B14F-4D97-AF65-F5344CB8AC3E}">
        <p14:creationId xmlns:p14="http://schemas.microsoft.com/office/powerpoint/2010/main" xmlns="" val="3066146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117</Words>
  <Application>Microsoft Office PowerPoint</Application>
  <PresentationFormat>Произвольный</PresentationFormat>
  <Paragraphs>17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Без труда не выловишь и рыбку из пруда.</vt:lpstr>
      <vt:lpstr>Труд кормит, а лень портит.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</dc:creator>
  <cp:lastModifiedBy>123</cp:lastModifiedBy>
  <cp:revision>43</cp:revision>
  <dcterms:created xsi:type="dcterms:W3CDTF">2019-11-21T05:15:03Z</dcterms:created>
  <dcterms:modified xsi:type="dcterms:W3CDTF">2022-04-22T16:02:08Z</dcterms:modified>
</cp:coreProperties>
</file>