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256" r:id="rId2"/>
    <p:sldId id="257" r:id="rId3"/>
    <p:sldId id="269" r:id="rId4"/>
    <p:sldId id="258" r:id="rId5"/>
    <p:sldId id="259" r:id="rId6"/>
    <p:sldId id="270" r:id="rId7"/>
    <p:sldId id="271" r:id="rId8"/>
    <p:sldId id="272" r:id="rId9"/>
    <p:sldId id="273" r:id="rId10"/>
    <p:sldId id="260" r:id="rId11"/>
    <p:sldId id="283" r:id="rId12"/>
    <p:sldId id="274" r:id="rId13"/>
    <p:sldId id="276" r:id="rId14"/>
    <p:sldId id="284" r:id="rId15"/>
    <p:sldId id="261" r:id="rId16"/>
    <p:sldId id="262" r:id="rId17"/>
    <p:sldId id="275" r:id="rId18"/>
    <p:sldId id="277" r:id="rId19"/>
    <p:sldId id="264" r:id="rId20"/>
    <p:sldId id="278" r:id="rId21"/>
    <p:sldId id="279" r:id="rId22"/>
    <p:sldId id="280" r:id="rId23"/>
    <p:sldId id="265" r:id="rId24"/>
    <p:sldId id="281" r:id="rId25"/>
    <p:sldId id="282" r:id="rId26"/>
    <p:sldId id="266" r:id="rId27"/>
    <p:sldId id="267" r:id="rId28"/>
  </p:sldIdLst>
  <p:sldSz cx="10691813" cy="7559675"/>
  <p:notesSz cx="7559675" cy="10691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1">
          <p15:clr>
            <a:srgbClr val="A4A3A4"/>
          </p15:clr>
        </p15:guide>
        <p15:guide id="2" pos="336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6" d="100"/>
          <a:sy n="56" d="100"/>
        </p:scale>
        <p:origin x="90" y="156"/>
      </p:cViewPr>
      <p:guideLst>
        <p:guide orient="horz" pos="2381"/>
        <p:guide pos="336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498" cy="534104"/>
          </a:xfrm>
          <a:prstGeom prst="rect">
            <a:avLst/>
          </a:prstGeom>
          <a:noFill/>
          <a:ln>
            <a:noFill/>
          </a:ln>
        </p:spPr>
        <p:txBody>
          <a:bodyPr vert="horz" lIns="90000" tIns="45000" rIns="90000" bIns="45000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ru-RU" sz="1400" b="0" i="0" u="none" strike="noStrike" kern="1200">
              <a:ln>
                <a:noFill/>
              </a:ln>
              <a:latin typeface="Arial" pitchFamily="18"/>
              <a:ea typeface="MS Gothic" pitchFamily="2"/>
              <a:cs typeface="Tahoma" pitchFamily="2"/>
            </a:endParaRPr>
          </a:p>
        </p:txBody>
      </p:sp>
      <p:sp>
        <p:nvSpPr>
          <p:cNvPr id="3" name="Дата 2"/>
          <p:cNvSpPr txBox="1">
            <a:spLocks noGrp="1"/>
          </p:cNvSpPr>
          <p:nvPr>
            <p:ph type="dt" sz="quarter" idx="1"/>
          </p:nvPr>
        </p:nvSpPr>
        <p:spPr>
          <a:xfrm>
            <a:off x="4279055" y="0"/>
            <a:ext cx="3280498" cy="534104"/>
          </a:xfrm>
          <a:prstGeom prst="rect">
            <a:avLst/>
          </a:prstGeom>
          <a:noFill/>
          <a:ln>
            <a:noFill/>
          </a:ln>
        </p:spPr>
        <p:txBody>
          <a:bodyPr vert="horz" lIns="90000" tIns="45000" rIns="90000" bIns="45000" compatLnSpc="0"/>
          <a:lstStyle/>
          <a:p>
            <a:pPr marL="0" marR="0" lvl="0" indent="0" algn="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ru-RU" sz="1400" b="0" i="0" u="none" strike="noStrike" kern="1200">
              <a:ln>
                <a:noFill/>
              </a:ln>
              <a:latin typeface="Arial" pitchFamily="18"/>
              <a:ea typeface="MS Gothic" pitchFamily="2"/>
              <a:cs typeface="Tahoma" pitchFamily="2"/>
            </a:endParaRPr>
          </a:p>
        </p:txBody>
      </p:sp>
      <p:sp>
        <p:nvSpPr>
          <p:cNvPr id="4" name="Нижний колонтитул 3"/>
          <p:cNvSpPr txBox="1">
            <a:spLocks noGrp="1"/>
          </p:cNvSpPr>
          <p:nvPr>
            <p:ph type="ftr" sz="quarter" idx="2"/>
          </p:nvPr>
        </p:nvSpPr>
        <p:spPr>
          <a:xfrm>
            <a:off x="0" y="10157659"/>
            <a:ext cx="3280498" cy="534104"/>
          </a:xfrm>
          <a:prstGeom prst="rect">
            <a:avLst/>
          </a:prstGeom>
          <a:noFill/>
          <a:ln>
            <a:noFill/>
          </a:ln>
        </p:spPr>
        <p:txBody>
          <a:bodyPr vert="horz" lIns="90000" tIns="45000" rIns="90000" bIns="45000" anchor="b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ru-RU" sz="1400" b="0" i="0" u="none" strike="noStrike" kern="1200">
              <a:ln>
                <a:noFill/>
              </a:ln>
              <a:latin typeface="Arial" pitchFamily="18"/>
              <a:ea typeface="MS Gothic" pitchFamily="2"/>
              <a:cs typeface="Tahoma" pitchFamily="2"/>
            </a:endParaRPr>
          </a:p>
        </p:txBody>
      </p:sp>
      <p:sp>
        <p:nvSpPr>
          <p:cNvPr id="5" name="Номер слайда 4"/>
          <p:cNvSpPr txBox="1">
            <a:spLocks noGrp="1"/>
          </p:cNvSpPr>
          <p:nvPr>
            <p:ph type="sldNum" sz="quarter" idx="3"/>
          </p:nvPr>
        </p:nvSpPr>
        <p:spPr>
          <a:xfrm>
            <a:off x="4279055" y="10157659"/>
            <a:ext cx="3280498" cy="534104"/>
          </a:xfrm>
          <a:prstGeom prst="rect">
            <a:avLst/>
          </a:prstGeom>
          <a:noFill/>
          <a:ln>
            <a:noFill/>
          </a:ln>
        </p:spPr>
        <p:txBody>
          <a:bodyPr vert="horz" lIns="90000" tIns="45000" rIns="90000" bIns="45000" anchor="b" compatLnSpc="0"/>
          <a:lstStyle/>
          <a:p>
            <a:pPr marL="0" marR="0" lvl="0" indent="0" algn="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fld id="{51338137-640A-4321-99E7-E250124966D7}" type="slidenum">
              <a:t>‹#›</a:t>
            </a:fld>
            <a:endParaRPr lang="ru-RU" sz="1400" b="0" i="0" u="none" strike="noStrike" kern="1200">
              <a:ln>
                <a:noFill/>
              </a:ln>
              <a:latin typeface="Arial" pitchFamily="18"/>
              <a:ea typeface="MS Gothic" pitchFamily="2"/>
              <a:cs typeface="Tahoma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153681966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 idx="2"/>
          </p:nvPr>
        </p:nvSpPr>
        <p:spPr>
          <a:xfrm>
            <a:off x="1312920" y="1027079"/>
            <a:ext cx="4934160" cy="3700800"/>
          </a:xfrm>
          <a:prstGeom prst="rect">
            <a:avLst/>
          </a:prstGeom>
          <a:noFill/>
          <a:ln>
            <a:noFill/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3"/>
          </p:nvPr>
        </p:nvSpPr>
        <p:spPr>
          <a:xfrm>
            <a:off x="1169640" y="5086800"/>
            <a:ext cx="5226480" cy="41076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8172633"/>
      </p:ext>
    </p:extLst>
  </p:cSld>
  <p:clrMap bg1="lt1" tx1="dk1" bg2="lt2" tx2="dk2" accent1="accent1" accent2="accent2" accent3="accent3" accent4="accent4" accent5="accent5" accent6="accent6" hlink="hlink" folHlink="folHlink"/>
  <p:notesStyle>
    <a:lvl1pPr rtl="0" hangingPunct="0">
      <a:buNone/>
      <a:tabLst/>
      <a:defRPr lang="ru-RU" sz="2400" b="0" i="0" u="none" strike="noStrike">
        <a:ln>
          <a:noFill/>
        </a:ln>
        <a:solidFill>
          <a:srgbClr val="000000"/>
        </a:solidFill>
        <a:latin typeface="Thorndale" pitchFamily="18"/>
        <a:ea typeface="Arial Unicode MS" pitchFamily="2"/>
        <a:cs typeface="Tahoma" pitchFamily="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169640" y="5086800"/>
            <a:ext cx="5226480" cy="401760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169640" y="5086800"/>
            <a:ext cx="5226480" cy="401760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169640" y="5086800"/>
            <a:ext cx="5226480" cy="401760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63638" y="1027113"/>
            <a:ext cx="5232400" cy="3700462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169640" y="5086800"/>
            <a:ext cx="5226480" cy="401760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63638" y="1027113"/>
            <a:ext cx="5232400" cy="3700462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169640" y="5086800"/>
            <a:ext cx="5226480" cy="401760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63638" y="1027113"/>
            <a:ext cx="5232400" cy="3700462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169640" y="5086800"/>
            <a:ext cx="5226480" cy="401760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63638" y="1027113"/>
            <a:ext cx="5232400" cy="3700462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169640" y="5086800"/>
            <a:ext cx="5226480" cy="401760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63638" y="1027113"/>
            <a:ext cx="5232400" cy="3700462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169640" y="5086800"/>
            <a:ext cx="5226480" cy="401760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63638" y="1027113"/>
            <a:ext cx="5232400" cy="3700462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169640" y="5086800"/>
            <a:ext cx="5226480" cy="401760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63638" y="1027113"/>
            <a:ext cx="5232400" cy="3700462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169640" y="5086800"/>
            <a:ext cx="5226480" cy="401760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63638" y="1027113"/>
            <a:ext cx="5232400" cy="3700462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169640" y="5086800"/>
            <a:ext cx="5226480" cy="401760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1688" y="2347913"/>
            <a:ext cx="9088437" cy="1620837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03375" y="4283075"/>
            <a:ext cx="7485063" cy="193198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4307289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721915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66050" y="282575"/>
            <a:ext cx="2325688" cy="661828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85813" y="282575"/>
            <a:ext cx="6827837" cy="661828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2025176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8690751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4550" y="4857750"/>
            <a:ext cx="9088438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4550" y="3203575"/>
            <a:ext cx="9088438" cy="1654175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3207599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785813" y="1963738"/>
            <a:ext cx="4576762" cy="49371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514975" y="1963738"/>
            <a:ext cx="4576763" cy="49371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067908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988" y="303213"/>
            <a:ext cx="9621837" cy="1258887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4988" y="1692275"/>
            <a:ext cx="4724400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34988" y="2397125"/>
            <a:ext cx="4724400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430838" y="1692275"/>
            <a:ext cx="4725987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430838" y="2397125"/>
            <a:ext cx="4725987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6005995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5389621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9260835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988" y="301625"/>
            <a:ext cx="3517900" cy="12795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79888" y="301625"/>
            <a:ext cx="5976937" cy="6451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988" y="1581150"/>
            <a:ext cx="3517900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5314630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500" y="5291138"/>
            <a:ext cx="6415088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500" y="674688"/>
            <a:ext cx="6415088" cy="45370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500" y="5916613"/>
            <a:ext cx="6415088" cy="8874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2274284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785520" y="282240"/>
            <a:ext cx="9131040" cy="126252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endParaRPr lang="ru-RU"/>
          </a:p>
        </p:txBody>
      </p:sp>
      <p:sp>
        <p:nvSpPr>
          <p:cNvPr id="3" name="Текст 2"/>
          <p:cNvSpPr txBox="1">
            <a:spLocks noGrp="1"/>
          </p:cNvSpPr>
          <p:nvPr>
            <p:ph type="body" idx="1"/>
          </p:nvPr>
        </p:nvSpPr>
        <p:spPr>
          <a:xfrm>
            <a:off x="785520" y="1963080"/>
            <a:ext cx="9305640" cy="49374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defPPr marL="432000" marR="0" lvl="0" indent="-324000" algn="l">
              <a:buClr>
                <a:srgbClr val="E6E6E6"/>
              </a:buClr>
              <a:buSzPct val="45000"/>
              <a:buFont typeface="StarSymbol"/>
              <a:buNone/>
              <a:defRPr lang="ru-RU" sz="3200" b="0" i="0" u="none" strike="noStrike">
                <a:ln>
                  <a:noFill/>
                </a:ln>
                <a:solidFill>
                  <a:srgbClr val="E6E6E6"/>
                </a:solidFill>
                <a:latin typeface="Thorndale" pitchFamily="18"/>
                <a:ea typeface="Arial Unicode MS" pitchFamily="2"/>
                <a:cs typeface="Tahoma" pitchFamily="2"/>
              </a:defRPr>
            </a:defPPr>
            <a:lvl1pPr marL="432000" marR="0" lvl="0" indent="-324000" algn="l">
              <a:buClr>
                <a:srgbClr val="E6E6E6"/>
              </a:buClr>
              <a:buSzPct val="45000"/>
              <a:buFont typeface="StarSymbol"/>
              <a:buChar char="●"/>
              <a:defRPr lang="ru-RU" sz="3200" b="0" i="0" u="none" strike="noStrike">
                <a:ln>
                  <a:noFill/>
                </a:ln>
                <a:solidFill>
                  <a:srgbClr val="E6E6E6"/>
                </a:solidFill>
                <a:latin typeface="Thorndale" pitchFamily="18"/>
                <a:ea typeface="Arial Unicode MS" pitchFamily="2"/>
                <a:cs typeface="Tahoma" pitchFamily="2"/>
              </a:defRPr>
            </a:lvl1pPr>
            <a:lvl2pPr marL="864000" marR="0" lvl="1" indent="-288000" algn="l">
              <a:buClr>
                <a:srgbClr val="E6E6E6"/>
              </a:buClr>
              <a:buSzPct val="75000"/>
              <a:buFont typeface="StarSymbol"/>
              <a:buChar char="–"/>
              <a:defRPr lang="ru-RU" sz="2800" b="0" i="0" u="none" strike="noStrike">
                <a:ln>
                  <a:noFill/>
                </a:ln>
                <a:solidFill>
                  <a:srgbClr val="E6E6E6"/>
                </a:solidFill>
                <a:latin typeface="Thorndale" pitchFamily="18"/>
                <a:ea typeface="Arial Unicode MS" pitchFamily="2"/>
                <a:cs typeface="Tahoma" pitchFamily="2"/>
              </a:defRPr>
            </a:lvl2pPr>
            <a:lvl3pPr marL="1296000" marR="0" lvl="2" indent="-216000" algn="l">
              <a:buClr>
                <a:srgbClr val="E6E6E6"/>
              </a:buClr>
              <a:buSzPct val="45000"/>
              <a:buFont typeface="StarSymbol"/>
              <a:buChar char="●"/>
              <a:defRPr lang="ru-RU" sz="2400" b="0" i="0" u="none" strike="noStrike">
                <a:ln>
                  <a:noFill/>
                </a:ln>
                <a:solidFill>
                  <a:srgbClr val="E6E6E6"/>
                </a:solidFill>
                <a:latin typeface="Thorndale" pitchFamily="18"/>
                <a:ea typeface="Arial Unicode MS" pitchFamily="2"/>
                <a:cs typeface="Tahoma" pitchFamily="2"/>
              </a:defRPr>
            </a:lvl3pPr>
            <a:lvl4pPr marL="1728000" marR="0" lvl="3" indent="-216000" algn="l">
              <a:buClr>
                <a:srgbClr val="E6E6E6"/>
              </a:buClr>
              <a:buSzPct val="75000"/>
              <a:buFont typeface="StarSymbol"/>
              <a:buChar char="–"/>
              <a:defRPr lang="ru-RU" sz="2000" b="0" i="0" u="none" strike="noStrike">
                <a:ln>
                  <a:noFill/>
                </a:ln>
                <a:solidFill>
                  <a:srgbClr val="E6E6E6"/>
                </a:solidFill>
                <a:latin typeface="Thorndale" pitchFamily="18"/>
                <a:ea typeface="Arial Unicode MS" pitchFamily="2"/>
                <a:cs typeface="Tahoma" pitchFamily="2"/>
              </a:defRPr>
            </a:lvl4pPr>
            <a:lvl5pPr marL="2160000" marR="0" lvl="4" indent="-216000" algn="l">
              <a:buClr>
                <a:srgbClr val="E6E6E6"/>
              </a:buClr>
              <a:buSzPct val="45000"/>
              <a:buFont typeface="StarSymbol"/>
              <a:buChar char="●"/>
              <a:defRPr lang="ru-RU" sz="2000" b="0" i="0" u="none" strike="noStrike">
                <a:ln>
                  <a:noFill/>
                </a:ln>
                <a:solidFill>
                  <a:srgbClr val="E6E6E6"/>
                </a:solidFill>
                <a:latin typeface="Thorndale" pitchFamily="18"/>
                <a:ea typeface="Arial Unicode MS" pitchFamily="2"/>
                <a:cs typeface="Tahoma" pitchFamily="2"/>
              </a:defRPr>
            </a:lvl5pPr>
            <a:lvl6pPr marL="2592000" marR="0" lvl="5" indent="-216000" algn="l">
              <a:buClr>
                <a:srgbClr val="E6E6E6"/>
              </a:buClr>
              <a:buSzPct val="45000"/>
              <a:buFont typeface="StarSymbol"/>
              <a:buChar char="●"/>
              <a:defRPr lang="ru-RU" sz="2000" b="0" i="0" u="none" strike="noStrike">
                <a:ln>
                  <a:noFill/>
                </a:ln>
                <a:solidFill>
                  <a:srgbClr val="E6E6E6"/>
                </a:solidFill>
                <a:latin typeface="Thorndale" pitchFamily="18"/>
                <a:ea typeface="Arial Unicode MS" pitchFamily="2"/>
                <a:cs typeface="Tahoma" pitchFamily="2"/>
              </a:defRPr>
            </a:lvl6pPr>
            <a:lvl7pPr marL="3024000" marR="0" lvl="6" indent="-216000" algn="l">
              <a:buClr>
                <a:srgbClr val="E6E6E6"/>
              </a:buClr>
              <a:buSzPct val="45000"/>
              <a:buFont typeface="StarSymbol"/>
              <a:buChar char="●"/>
              <a:defRPr lang="ru-RU" sz="2000" b="0" i="0" u="none" strike="noStrike">
                <a:ln>
                  <a:noFill/>
                </a:ln>
                <a:solidFill>
                  <a:srgbClr val="E6E6E6"/>
                </a:solidFill>
                <a:latin typeface="Thorndale" pitchFamily="18"/>
                <a:ea typeface="Arial Unicode MS" pitchFamily="2"/>
                <a:cs typeface="Tahoma" pitchFamily="2"/>
              </a:defRPr>
            </a:lvl7pPr>
            <a:lvl8pPr marL="3456000" marR="0" lvl="7" indent="-216000" algn="l">
              <a:buClr>
                <a:srgbClr val="E6E6E6"/>
              </a:buClr>
              <a:buSzPct val="45000"/>
              <a:buFont typeface="StarSymbol"/>
              <a:buChar char="●"/>
              <a:defRPr lang="ru-RU" sz="2000" b="0" i="0" u="none" strike="noStrike">
                <a:ln>
                  <a:noFill/>
                </a:ln>
                <a:solidFill>
                  <a:srgbClr val="E6E6E6"/>
                </a:solidFill>
                <a:latin typeface="Thorndale" pitchFamily="18"/>
                <a:ea typeface="Arial Unicode MS" pitchFamily="2"/>
                <a:cs typeface="Tahoma" pitchFamily="2"/>
              </a:defRPr>
            </a:lvl8pPr>
            <a:lvl9pPr marL="3887999" marR="0" lvl="8" indent="-216000" algn="l">
              <a:buClr>
                <a:srgbClr val="E6E6E6"/>
              </a:buClr>
              <a:buSzPct val="45000"/>
              <a:buFont typeface="StarSymbol"/>
              <a:buChar char="●"/>
              <a:defRPr lang="ru-RU" sz="2000" b="0" i="0" u="none" strike="noStrike">
                <a:ln>
                  <a:noFill/>
                </a:ln>
                <a:solidFill>
                  <a:srgbClr val="E6E6E6"/>
                </a:solidFill>
                <a:latin typeface="Thorndale" pitchFamily="18"/>
                <a:ea typeface="Arial Unicode MS" pitchFamily="2"/>
                <a:cs typeface="Tahoma" pitchFamily="2"/>
              </a:defRPr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68240" y="7076880"/>
            <a:ext cx="9923400" cy="96840"/>
          </a:xfrm>
          <a:prstGeom prst="rect">
            <a:avLst/>
          </a:prstGeom>
          <a:solidFill>
            <a:srgbClr val="FF9966"/>
          </a:solidFill>
          <a:ln>
            <a:noFill/>
            <a:prstDash val="solid"/>
          </a:ln>
        </p:spPr>
        <p:txBody>
          <a:bodyPr vert="horz" lIns="90000" tIns="45000" rIns="90000" bIns="45000" anchor="ctr" anchorCtr="1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ru-RU" sz="1800" b="0" i="0" u="none" strike="noStrike" kern="1200">
              <a:ln>
                <a:noFill/>
              </a:ln>
              <a:latin typeface="Arial" pitchFamily="18"/>
              <a:ea typeface="MS Gothic" pitchFamily="2"/>
              <a:cs typeface="Tahoma" pitchFamily="2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07800" y="7289279"/>
            <a:ext cx="8583840" cy="96840"/>
          </a:xfrm>
          <a:prstGeom prst="rect">
            <a:avLst/>
          </a:prstGeom>
          <a:solidFill>
            <a:srgbClr val="FF9966"/>
          </a:solidFill>
          <a:ln>
            <a:noFill/>
            <a:prstDash val="solid"/>
          </a:ln>
        </p:spPr>
        <p:txBody>
          <a:bodyPr vert="horz" lIns="90000" tIns="45000" rIns="90000" bIns="45000" anchor="ctr" anchorCtr="1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ru-RU" sz="1800" b="0" i="0" u="none" strike="noStrike" kern="1200">
              <a:ln>
                <a:noFill/>
              </a:ln>
              <a:latin typeface="Arial" pitchFamily="18"/>
              <a:ea typeface="MS Gothic" pitchFamily="2"/>
              <a:cs typeface="Tahoma" pitchFamily="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hangingPunct="0">
        <a:buNone/>
        <a:tabLst/>
        <a:defRPr lang="ru-RU" sz="4000" b="1" i="1" u="none" strike="noStrike">
          <a:ln>
            <a:noFill/>
          </a:ln>
          <a:solidFill>
            <a:srgbClr val="FF9966"/>
          </a:solidFill>
          <a:latin typeface="Albany" pitchFamily="34"/>
          <a:ea typeface="Arial Unicode MS" pitchFamily="2"/>
          <a:cs typeface="Tahoma" pitchFamily="2"/>
        </a:defRPr>
      </a:lvl1pPr>
    </p:titleStyle>
    <p:bodyStyle>
      <a:lvl1pPr marL="0" marR="0" indent="-324000" algn="l" rtl="0" hangingPunct="0">
        <a:tabLst/>
        <a:defRPr lang="ru-RU" sz="3200" b="0" i="0" u="none" strike="noStrike">
          <a:ln>
            <a:noFill/>
          </a:ln>
          <a:solidFill>
            <a:srgbClr val="E6E6E6"/>
          </a:solidFill>
          <a:latin typeface="Thorndale" pitchFamily="18"/>
          <a:ea typeface="Arial Unicode MS" pitchFamily="2"/>
          <a:cs typeface="Tahoma" pitchFamily="2"/>
        </a:defRPr>
      </a:lvl1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g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7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6.jpg"/><Relationship Id="rId5" Type="http://schemas.openxmlformats.org/officeDocument/2006/relationships/image" Target="../media/image35.jpg"/><Relationship Id="rId4" Type="http://schemas.openxmlformats.org/officeDocument/2006/relationships/notesSlide" Target="../notesSlides/notesSlide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7.png"/><Relationship Id="rId4" Type="http://schemas.openxmlformats.org/officeDocument/2006/relationships/image" Target="../media/image3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7.png"/><Relationship Id="rId4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785520" y="327240"/>
            <a:ext cx="9131040" cy="1172520"/>
          </a:xfrm>
        </p:spPr>
        <p:txBody>
          <a:bodyPr/>
          <a:lstStyle/>
          <a:p>
            <a:pPr lvl="0"/>
            <a:r>
              <a:rPr lang="ru-RU">
                <a:solidFill>
                  <a:srgbClr val="FF0000"/>
                </a:solidFill>
              </a:rPr>
              <a:t>Цветаева Марина Ивановна.</a:t>
            </a:r>
            <a:br>
              <a:rPr lang="ru-RU">
                <a:solidFill>
                  <a:srgbClr val="FF0000"/>
                </a:solidFill>
              </a:rPr>
            </a:br>
            <a:r>
              <a:rPr lang="ru-RU">
                <a:solidFill>
                  <a:srgbClr val="FF0000"/>
                </a:solidFill>
              </a:rPr>
              <a:t>1892 — 1941</a:t>
            </a:r>
          </a:p>
        </p:txBody>
      </p:sp>
      <p:sp>
        <p:nvSpPr>
          <p:cNvPr id="3" name="Подзаголовок 2"/>
          <p:cNvSpPr txBox="1">
            <a:spLocks noGrp="1"/>
          </p:cNvSpPr>
          <p:nvPr>
            <p:ph type="subTitle" idx="4294967295"/>
          </p:nvPr>
        </p:nvSpPr>
        <p:spPr>
          <a:xfrm>
            <a:off x="720000" y="1092600"/>
            <a:ext cx="9305640" cy="4847400"/>
          </a:xfrm>
        </p:spPr>
        <p:txBody>
          <a:bodyPr anchor="ctr"/>
          <a:lstStyle/>
          <a:p>
            <a:pPr marL="432000" lvl="1" indent="-216000" algn="ctr" rtl="0" hangingPunct="0">
              <a:buNone/>
            </a:pPr>
            <a:r>
              <a:rPr lang="ru-RU" sz="3200">
                <a:solidFill>
                  <a:srgbClr val="CCCCCC"/>
                </a:solidFill>
              </a:rPr>
              <a:t>Жизнь,стихи,любовь.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6555240" y="4268520"/>
            <a:ext cx="1904760" cy="2571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7740000" y="965520"/>
            <a:ext cx="2264040" cy="2454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lum/>
            <a:alphaModFix/>
          </a:blip>
          <a:srcRect/>
          <a:stretch>
            <a:fillRect/>
          </a:stretch>
        </p:blipFill>
        <p:spPr>
          <a:xfrm>
            <a:off x="360000" y="3060000"/>
            <a:ext cx="2880000" cy="37371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4680" y="540000"/>
            <a:ext cx="10597320" cy="1457640"/>
          </a:xfrm>
          <a:prstGeom prst="rect">
            <a:avLst/>
          </a:prstGeom>
          <a:noFill/>
          <a:ln>
            <a:noFill/>
          </a:ln>
        </p:spPr>
        <p:txBody>
          <a:bodyPr vert="horz" lIns="90000" tIns="45000" rIns="90000" bIns="45000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3200">
                <a:solidFill>
                  <a:srgbClr val="CCFFFF"/>
                </a:solidFill>
              </a:defRPr>
            </a:pPr>
            <a:r>
              <a:rPr lang="ru-RU" sz="3200" b="0" i="0" u="none" strike="noStrike" kern="1200">
                <a:ln>
                  <a:noFill/>
                </a:ln>
                <a:solidFill>
                  <a:srgbClr val="CCFFFF"/>
                </a:solidFill>
                <a:latin typeface="Arial" pitchFamily="18"/>
                <a:ea typeface="MS Gothic" pitchFamily="2"/>
                <a:cs typeface="Tahoma" pitchFamily="2"/>
              </a:rPr>
              <a:t>В 1912 Цветаева вышла замуж за Сергея Эфрона, который стал не только ее мужем, но и самым близким другом.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2700000" y="2520000"/>
            <a:ext cx="2160000" cy="252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540000" y="2520000"/>
            <a:ext cx="1963080" cy="252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lum/>
            <a:alphaModFix/>
          </a:blip>
          <a:srcRect/>
          <a:stretch>
            <a:fillRect/>
          </a:stretch>
        </p:blipFill>
        <p:spPr>
          <a:xfrm>
            <a:off x="5051363" y="1763613"/>
            <a:ext cx="5484771" cy="489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BBF21AE-C3B3-052A-90DA-199CCC77CD49}"/>
              </a:ext>
            </a:extLst>
          </p:cNvPr>
          <p:cNvSpPr txBox="1"/>
          <p:nvPr/>
        </p:nvSpPr>
        <p:spPr>
          <a:xfrm>
            <a:off x="1457474" y="827509"/>
            <a:ext cx="6565091" cy="60016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chemeClr val="bg1"/>
                </a:solidFill>
                <a:latin typeface="Comic Sans MS" panose="030F0702030302020204" pitchFamily="66" charset="0"/>
              </a:rPr>
              <a:t>«Да, я, пожалуй, странный человек,</a:t>
            </a:r>
          </a:p>
          <a:p>
            <a:r>
              <a:rPr lang="ru-RU" sz="3200" dirty="0">
                <a:solidFill>
                  <a:schemeClr val="bg1"/>
                </a:solidFill>
                <a:latin typeface="Comic Sans MS" panose="030F0702030302020204" pitchFamily="66" charset="0"/>
              </a:rPr>
              <a:t>Другим на диво!</a:t>
            </a:r>
          </a:p>
          <a:p>
            <a:r>
              <a:rPr lang="ru-RU" sz="3200" dirty="0">
                <a:solidFill>
                  <a:schemeClr val="bg1"/>
                </a:solidFill>
                <a:latin typeface="Comic Sans MS" panose="030F0702030302020204" pitchFamily="66" charset="0"/>
              </a:rPr>
              <a:t>Быть, несмотря на наш двадцатый век,</a:t>
            </a:r>
          </a:p>
          <a:p>
            <a:r>
              <a:rPr lang="ru-RU" sz="3200" dirty="0">
                <a:solidFill>
                  <a:schemeClr val="bg1"/>
                </a:solidFill>
                <a:latin typeface="Comic Sans MS" panose="030F0702030302020204" pitchFamily="66" charset="0"/>
              </a:rPr>
              <a:t>Такой счастливой!</a:t>
            </a:r>
          </a:p>
          <a:p>
            <a:r>
              <a:rPr lang="ru-RU" sz="3200" dirty="0">
                <a:solidFill>
                  <a:schemeClr val="bg1"/>
                </a:solidFill>
                <a:latin typeface="Comic Sans MS" panose="030F0702030302020204" pitchFamily="66" charset="0"/>
              </a:rPr>
              <a:t>Не слушая о тайном сходстве душ,</a:t>
            </a:r>
          </a:p>
          <a:p>
            <a:r>
              <a:rPr lang="ru-RU" sz="3200" dirty="0">
                <a:solidFill>
                  <a:schemeClr val="bg1"/>
                </a:solidFill>
                <a:latin typeface="Comic Sans MS" panose="030F0702030302020204" pitchFamily="66" charset="0"/>
              </a:rPr>
              <a:t>Ни всех тому подобных басен,</a:t>
            </a:r>
          </a:p>
          <a:p>
            <a:r>
              <a:rPr lang="ru-RU" sz="3200" dirty="0">
                <a:solidFill>
                  <a:schemeClr val="bg1"/>
                </a:solidFill>
                <a:latin typeface="Comic Sans MS" panose="030F0702030302020204" pitchFamily="66" charset="0"/>
              </a:rPr>
              <a:t>Всем говорить, что у меня есть муж,</a:t>
            </a:r>
          </a:p>
          <a:p>
            <a:r>
              <a:rPr lang="ru-RU" sz="3200" dirty="0">
                <a:solidFill>
                  <a:schemeClr val="bg1"/>
                </a:solidFill>
                <a:latin typeface="Comic Sans MS" panose="030F0702030302020204" pitchFamily="66" charset="0"/>
              </a:rPr>
              <a:t>Что он прекрасен!..»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E769D00-AFD0-3E6C-D48D-08B61AF672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74098" y="827509"/>
            <a:ext cx="3526241" cy="252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21221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8746B6B-C12E-4576-8790-5D64AEB5D5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9656" y="565149"/>
            <a:ext cx="8572500" cy="642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97946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20A6B20-8B7A-48E8-ADC8-ACE9A66730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1450" y="1083047"/>
            <a:ext cx="7560839" cy="4967771"/>
          </a:xfrm>
          <a:prstGeom prst="rect">
            <a:avLst/>
          </a:prstGeom>
        </p:spPr>
      </p:pic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B1D5C4C3-8223-9D91-5EBB-1A1DF9C5BB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520" y="282240"/>
            <a:ext cx="9131040" cy="831178"/>
          </a:xfrm>
        </p:spPr>
        <p:txBody>
          <a:bodyPr/>
          <a:lstStyle/>
          <a:p>
            <a:r>
              <a:rPr lang="ru-RU" dirty="0"/>
              <a:t>Дочери </a:t>
            </a:r>
            <a:r>
              <a:rPr lang="ru-RU" dirty="0" err="1"/>
              <a:t>М.Цветаевой</a:t>
            </a:r>
            <a:endParaRPr lang="ru-RU" dirty="0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DA2BF55-AC4D-8AB8-FAAF-3E50EFEA5E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99495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5ECA267-93CE-B174-4858-23273841CDE5}"/>
              </a:ext>
            </a:extLst>
          </p:cNvPr>
          <p:cNvSpPr txBox="1"/>
          <p:nvPr/>
        </p:nvSpPr>
        <p:spPr>
          <a:xfrm>
            <a:off x="593378" y="827509"/>
            <a:ext cx="9159083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Comic Sans MS" panose="030F0702030302020204" pitchFamily="66" charset="0"/>
              </a:rPr>
              <a:t>«Мой милый друг, Мариночка, получил письмо от Или Эренбурга, </a:t>
            </a:r>
          </a:p>
          <a:p>
            <a:r>
              <a:rPr lang="ru-RU" sz="2800" dirty="0">
                <a:solidFill>
                  <a:schemeClr val="bg1"/>
                </a:solidFill>
                <a:latin typeface="Comic Sans MS" panose="030F0702030302020204" pitchFamily="66" charset="0"/>
              </a:rPr>
              <a:t>что Вы живы и здоровы. Прочитав письмо, я обезумел от радости. Наша встреча с Вам и была величайшим чудом, еще большим чудом будет наша встреча грядущая…»</a:t>
            </a:r>
          </a:p>
          <a:p>
            <a:r>
              <a:rPr lang="ru-RU" sz="2800" dirty="0">
                <a:solidFill>
                  <a:schemeClr val="bg1"/>
                </a:solidFill>
                <a:latin typeface="Comic Sans MS" panose="030F0702030302020204" pitchFamily="66" charset="0"/>
              </a:rPr>
              <a:t>                                                                         (Письмо </a:t>
            </a:r>
            <a:r>
              <a:rPr lang="ru-RU" sz="2800" dirty="0" err="1">
                <a:solidFill>
                  <a:schemeClr val="bg1"/>
                </a:solidFill>
                <a:latin typeface="Comic Sans MS" panose="030F0702030302020204" pitchFamily="66" charset="0"/>
              </a:rPr>
              <a:t>С.Эфрона</a:t>
            </a:r>
            <a:r>
              <a:rPr lang="ru-RU" sz="2800" dirty="0">
                <a:solidFill>
                  <a:schemeClr val="bg1"/>
                </a:solidFill>
                <a:latin typeface="Comic Sans MS" panose="030F0702030302020204" pitchFamily="66" charset="0"/>
              </a:rPr>
              <a:t>               1 июля 1921 г.)</a:t>
            </a:r>
          </a:p>
          <a:p>
            <a:endParaRPr lang="ru-RU" sz="2800" dirty="0">
              <a:solidFill>
                <a:schemeClr val="bg1"/>
              </a:solidFill>
              <a:latin typeface="Comic Sans MS" panose="030F0702030302020204" pitchFamily="66" charset="0"/>
            </a:endParaRPr>
          </a:p>
          <a:p>
            <a:endParaRPr lang="ru-RU" sz="2800" dirty="0">
              <a:solidFill>
                <a:schemeClr val="bg1"/>
              </a:solidFill>
              <a:latin typeface="Comic Sans MS" panose="030F0702030302020204" pitchFamily="66" charset="0"/>
            </a:endParaRPr>
          </a:p>
          <a:p>
            <a:endParaRPr lang="ru-RU" sz="2800" dirty="0">
              <a:solidFill>
                <a:schemeClr val="bg1"/>
              </a:solidFill>
              <a:latin typeface="Comic Sans MS" panose="030F0702030302020204" pitchFamily="66" charset="0"/>
            </a:endParaRPr>
          </a:p>
          <a:p>
            <a:r>
              <a:rPr lang="ru-RU" sz="2800" dirty="0">
                <a:solidFill>
                  <a:schemeClr val="bg1"/>
                </a:solidFill>
                <a:latin typeface="Comic Sans MS" panose="030F0702030302020204" pitchFamily="66" charset="0"/>
              </a:rPr>
              <a:t>«С сегодняшнего дня – жизнь… Я верю в чудо, Серёжа!»   </a:t>
            </a:r>
          </a:p>
          <a:p>
            <a:r>
              <a:rPr lang="ru-RU" sz="2800" dirty="0">
                <a:solidFill>
                  <a:schemeClr val="bg1"/>
                </a:solidFill>
                <a:latin typeface="Comic Sans MS" panose="030F0702030302020204" pitchFamily="66" charset="0"/>
              </a:rPr>
              <a:t>( из дневника </a:t>
            </a:r>
            <a:r>
              <a:rPr lang="ru-RU" sz="2800" dirty="0" err="1">
                <a:solidFill>
                  <a:schemeClr val="bg1"/>
                </a:solidFill>
                <a:latin typeface="Comic Sans MS" panose="030F0702030302020204" pitchFamily="66" charset="0"/>
              </a:rPr>
              <a:t>М.Цветаевой</a:t>
            </a:r>
            <a:r>
              <a:rPr lang="ru-RU" sz="2800" dirty="0">
                <a:solidFill>
                  <a:schemeClr val="bg1"/>
                </a:solidFill>
                <a:latin typeface="Comic Sans MS" panose="030F0702030302020204" pitchFamily="66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4590654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0000" y="180000"/>
            <a:ext cx="10424880" cy="3736440"/>
          </a:xfrm>
          <a:prstGeom prst="rect">
            <a:avLst/>
          </a:prstGeom>
          <a:noFill/>
          <a:ln>
            <a:noFill/>
          </a:ln>
        </p:spPr>
        <p:txBody>
          <a:bodyPr vert="horz" lIns="90000" tIns="45000" rIns="90000" bIns="45000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3200">
                <a:solidFill>
                  <a:srgbClr val="CCFFFF"/>
                </a:solidFill>
              </a:defRPr>
            </a:pPr>
            <a:r>
              <a:rPr lang="ru-RU" sz="3200" b="0" i="0" u="none" strike="noStrike" kern="1200">
                <a:ln>
                  <a:noFill/>
                </a:ln>
                <a:solidFill>
                  <a:srgbClr val="CCFFFF"/>
                </a:solidFill>
                <a:latin typeface="Arial" pitchFamily="18"/>
                <a:ea typeface="MS Gothic" pitchFamily="2"/>
                <a:cs typeface="Tahoma" pitchFamily="2"/>
              </a:rPr>
              <a:t>Годы Первой мировой войны, революции и гражданской войны были временем стремительного творческого роста Цветаевой. Она жила в Москве, много писала, но почти не публиковалась.В мае 1922 ей с дочерью Ариадной разрешили уехать за границу — к мужу, который, пережив разгром Деникина, будучи белым офицером, теперь стал студентом Пражского университета.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5400000" y="3780000"/>
            <a:ext cx="2880000" cy="288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0000" y="319320"/>
            <a:ext cx="10620000" cy="3280680"/>
          </a:xfrm>
          <a:prstGeom prst="rect">
            <a:avLst/>
          </a:prstGeom>
          <a:noFill/>
          <a:ln>
            <a:noFill/>
          </a:ln>
        </p:spPr>
        <p:txBody>
          <a:bodyPr vert="horz" lIns="90000" tIns="45000" rIns="90000" bIns="45000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3200">
                <a:solidFill>
                  <a:srgbClr val="CCFFFF"/>
                </a:solidFill>
              </a:defRPr>
            </a:pPr>
            <a:r>
              <a:rPr lang="ru-RU" sz="3200" b="0" i="0" u="none" strike="noStrike" kern="1200">
                <a:ln>
                  <a:noFill/>
                </a:ln>
                <a:solidFill>
                  <a:srgbClr val="CCFFFF"/>
                </a:solidFill>
                <a:latin typeface="Arial" pitchFamily="18"/>
                <a:ea typeface="MS Gothic" pitchFamily="2"/>
                <a:cs typeface="Tahoma" pitchFamily="2"/>
              </a:rPr>
              <a:t>Сначала Цветаева с дочерью недолго жили в Берлине, затем три года в предместьях Праги, а в ноябре 1925 после рождения сына семья перебралась в Париж. Жизнь была эмигрантская, трудная, нищая. Жить в столицах было не по средствам, приходилось селиться в пригородах или ближайших деревнях.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720000" y="3960000"/>
            <a:ext cx="4320000" cy="270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5760000" y="3240000"/>
            <a:ext cx="3780000" cy="364967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0472112-FD25-4391-82F4-75159CD4C6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1490" y="774171"/>
            <a:ext cx="6280349" cy="5453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609215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20F3262-A3B9-4385-AB01-879794B6CF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427" y="179437"/>
            <a:ext cx="5406376" cy="3744416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84DDE9C-71BA-42C4-B54D-DDA926CE70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1850" y="507585"/>
            <a:ext cx="5627536" cy="6936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492648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65520"/>
            <a:ext cx="10810800" cy="4434480"/>
          </a:xfrm>
          <a:prstGeom prst="rect">
            <a:avLst/>
          </a:prstGeom>
          <a:noFill/>
          <a:ln>
            <a:noFill/>
          </a:ln>
        </p:spPr>
        <p:txBody>
          <a:bodyPr vert="horz" lIns="90000" tIns="45000" rIns="90000" bIns="45000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2800">
                <a:solidFill>
                  <a:srgbClr val="CCFFFF"/>
                </a:solidFill>
              </a:defRPr>
            </a:pPr>
            <a:r>
              <a:rPr lang="ru-RU" sz="2800" b="0" i="0" u="none" strike="noStrike" kern="1200" dirty="0">
                <a:ln>
                  <a:noFill/>
                </a:ln>
                <a:solidFill>
                  <a:srgbClr val="CCFFFF"/>
                </a:solidFill>
                <a:latin typeface="Arial" pitchFamily="18"/>
                <a:ea typeface="MS Gothic" pitchFamily="2"/>
                <a:cs typeface="Tahoma" pitchFamily="2"/>
              </a:rPr>
              <a:t>К 1930-м годам Цветаевой казался ясным рубеж, отделивший ее от белой эмиграции: «Моя неудача в эмиграции — в том, что я не эмигрант, что я по духу, т.е. по воздуху и по размаху — там, туда, оттуда...» В 1939 она восстановила свое советское гражданство и вслед за мужем и дочерью возвратилась на родину. Она мечтала, что вернется в Россию «желанным и </a:t>
            </a:r>
            <a:r>
              <a:rPr lang="ru-RU" sz="2800" b="0" i="0" u="none" strike="noStrike" kern="1200" dirty="0" err="1">
                <a:ln>
                  <a:noFill/>
                </a:ln>
                <a:solidFill>
                  <a:srgbClr val="CCFFFF"/>
                </a:solidFill>
                <a:latin typeface="Arial" pitchFamily="18"/>
                <a:ea typeface="MS Gothic" pitchFamily="2"/>
                <a:cs typeface="Tahoma" pitchFamily="2"/>
              </a:rPr>
              <a:t>жданным</a:t>
            </a:r>
            <a:r>
              <a:rPr lang="ru-RU" sz="2800" b="0" i="0" u="none" strike="noStrike" kern="1200" dirty="0">
                <a:ln>
                  <a:noFill/>
                </a:ln>
                <a:solidFill>
                  <a:srgbClr val="CCFFFF"/>
                </a:solidFill>
                <a:latin typeface="Arial" pitchFamily="18"/>
                <a:ea typeface="MS Gothic" pitchFamily="2"/>
                <a:cs typeface="Tahoma" pitchFamily="2"/>
              </a:rPr>
              <a:t> гостем». Но этого не случилось: муж и дочь были арестованы, сестра Анастасия была в лагере. Цветаева жила в Москве по-прежнему в одиночестве, кое-как перебиваясь переводами. Начавшаяся война, эвакуация забросили ее с сыном в Елабугу.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5580000" y="4140000"/>
            <a:ext cx="4072320" cy="270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219600" y="4500000"/>
            <a:ext cx="4820400" cy="252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32040"/>
            <a:ext cx="10751040" cy="4647960"/>
          </a:xfrm>
          <a:prstGeom prst="rect">
            <a:avLst/>
          </a:prstGeom>
          <a:noFill/>
          <a:ln>
            <a:noFill/>
          </a:ln>
        </p:spPr>
        <p:txBody>
          <a:bodyPr vert="horz" lIns="90000" tIns="45000" rIns="90000" bIns="45000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3200">
                <a:solidFill>
                  <a:srgbClr val="CCFFFF"/>
                </a:solidFill>
              </a:defRPr>
            </a:pPr>
            <a:r>
              <a:rPr lang="ru-RU" sz="3200" b="0" i="0" u="none" strike="noStrike" kern="1200">
                <a:ln>
                  <a:noFill/>
                </a:ln>
                <a:solidFill>
                  <a:srgbClr val="CCFFFF"/>
                </a:solidFill>
                <a:latin typeface="Arial" pitchFamily="18"/>
                <a:ea typeface="MS Gothic" pitchFamily="2"/>
                <a:cs typeface="Tahoma" pitchFamily="2"/>
              </a:rPr>
              <a:t>Родилась 26 сентября (8 октября н.с.) в Москве в высококультурной семье. Отец, Иван Владимирович, профессор Московского университета, известный филолог и искусствовед, стал в дальнейшем директором Румянцевского музея и основателем Музея изящных искусств (ныне Государственный музей изобразительных искусств им. А. С. Пушкина). Мать происходила из обрусевшей польско-немецкой семьи, была талантливой пианисткой. Умерла в 1906, оставив двух дочерей на попечение отца.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3780000" y="5040000"/>
            <a:ext cx="1560600" cy="183708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1679399" y="5040000"/>
            <a:ext cx="1560600" cy="180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lum/>
            <a:alphaModFix/>
          </a:blip>
          <a:srcRect/>
          <a:stretch>
            <a:fillRect/>
          </a:stretch>
        </p:blipFill>
        <p:spPr>
          <a:xfrm>
            <a:off x="7069680" y="4860000"/>
            <a:ext cx="2830319" cy="198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3B6440B0-0EB7-4617-BD50-13F323B1A2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346" y="255587"/>
            <a:ext cx="5715000" cy="352425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E6E2DEA-6D37-45B4-B7FA-8A0E37CEEC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3778" y="2411685"/>
            <a:ext cx="6150546" cy="4325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320732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E350EC39-E932-4340-AD5C-FBAB70BF6A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" y="175377"/>
            <a:ext cx="5119975" cy="3892492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C7F24B1-3D3B-4149-872D-C2BB06F6CE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57874" y="2699717"/>
            <a:ext cx="5552024" cy="389249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D0F9091-45E9-FCCD-AC88-FCE2D83F1E2C}"/>
              </a:ext>
            </a:extLst>
          </p:cNvPr>
          <p:cNvSpPr txBox="1"/>
          <p:nvPr/>
        </p:nvSpPr>
        <p:spPr>
          <a:xfrm>
            <a:off x="5633938" y="755501"/>
            <a:ext cx="427663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Comic Sans MS" panose="030F0702030302020204" pitchFamily="66" charset="0"/>
              </a:rPr>
              <a:t>Елабуга, Дом, в котором жила </a:t>
            </a:r>
          </a:p>
          <a:p>
            <a:r>
              <a:rPr lang="ru-RU" sz="2800" dirty="0" err="1">
                <a:solidFill>
                  <a:schemeClr val="bg1"/>
                </a:solidFill>
                <a:latin typeface="Comic Sans MS" panose="030F0702030302020204" pitchFamily="66" charset="0"/>
              </a:rPr>
              <a:t>М.Цветаева</a:t>
            </a:r>
            <a:endParaRPr lang="ru-RU" sz="2800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153635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F3ECF74-BB71-426B-9894-8A402E93DF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578" y="467469"/>
            <a:ext cx="8947776" cy="5256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135811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32480" y="798120"/>
            <a:ext cx="9047520" cy="1001880"/>
          </a:xfrm>
          <a:prstGeom prst="rect">
            <a:avLst/>
          </a:prstGeom>
          <a:noFill/>
          <a:ln>
            <a:noFill/>
          </a:ln>
        </p:spPr>
        <p:txBody>
          <a:bodyPr vert="horz" lIns="90000" tIns="45000" rIns="90000" bIns="45000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3200">
                <a:solidFill>
                  <a:srgbClr val="CCFFFF"/>
                </a:solidFill>
              </a:defRPr>
            </a:pPr>
            <a:r>
              <a:rPr lang="ru-RU" sz="3200" b="0" i="0" u="none" strike="noStrike" kern="1200">
                <a:ln>
                  <a:noFill/>
                </a:ln>
                <a:solidFill>
                  <a:srgbClr val="CCFFFF"/>
                </a:solidFill>
                <a:latin typeface="Arial" pitchFamily="18"/>
                <a:ea typeface="MS Gothic" pitchFamily="2"/>
                <a:cs typeface="Tahoma" pitchFamily="2"/>
              </a:rPr>
              <a:t>Измученная, безработная и одинокая поэтесса 31 августа 1941 покончила с собой.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lum/>
            <a:alphaModFix/>
          </a:blip>
          <a:srcRect/>
          <a:stretch>
            <a:fillRect/>
          </a:stretch>
        </p:blipFill>
        <p:spPr>
          <a:xfrm>
            <a:off x="5760000" y="1980000"/>
            <a:ext cx="4320000" cy="462204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>
            <a:lum/>
            <a:alphaModFix/>
          </a:blip>
          <a:srcRect/>
          <a:stretch>
            <a:fillRect/>
          </a:stretch>
        </p:blipFill>
        <p:spPr>
          <a:xfrm>
            <a:off x="1080000" y="2700000"/>
            <a:ext cx="3450600" cy="270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betkhoven-lunnaja-sonata">
            <a:hlinkClick r:id="" action="ppaction://media"/>
            <a:extLst>
              <a:ext uri="{FF2B5EF4-FFF2-40B4-BE49-F238E27FC236}">
                <a16:creationId xmlns:a16="http://schemas.microsoft.com/office/drawing/2014/main" id="{F010B689-7B04-0F4B-31F0-65F767FC0C7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040313" y="3475038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390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10962A0-4D96-4C70-B778-3D9CBD950F7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85466" y="953361"/>
            <a:ext cx="7344816" cy="565295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DAD3438-64BC-525B-6497-938FCCC1D212}"/>
              </a:ext>
            </a:extLst>
          </p:cNvPr>
          <p:cNvSpPr txBox="1"/>
          <p:nvPr/>
        </p:nvSpPr>
        <p:spPr>
          <a:xfrm>
            <a:off x="2249562" y="179437"/>
            <a:ext cx="58673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chemeClr val="bg1"/>
                </a:solidFill>
                <a:latin typeface="Comic Sans MS" panose="030F0702030302020204" pitchFamily="66" charset="0"/>
              </a:rPr>
              <a:t>Предсмертная записка сыну</a:t>
            </a:r>
            <a:r>
              <a:rPr lang="ru-RU" dirty="0"/>
              <a:t>.</a:t>
            </a:r>
          </a:p>
        </p:txBody>
      </p:sp>
      <p:pic>
        <p:nvPicPr>
          <p:cNvPr id="6" name="betkhoven-lunnaja-sonata">
            <a:hlinkClick r:id="" action="ppaction://media"/>
            <a:extLst>
              <a:ext uri="{FF2B5EF4-FFF2-40B4-BE49-F238E27FC236}">
                <a16:creationId xmlns:a16="http://schemas.microsoft.com/office/drawing/2014/main" id="{2BBDBB97-CB48-46D1-7F2A-3B4381FD731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040313" y="3475038"/>
            <a:ext cx="609600" cy="609600"/>
          </a:xfrm>
          <a:prstGeom prst="rect">
            <a:avLst/>
          </a:prstGeom>
        </p:spPr>
      </p:pic>
      <p:pic>
        <p:nvPicPr>
          <p:cNvPr id="7" name="betkhoven-lunnaja-sonata">
            <a:hlinkClick r:id="" action="ppaction://media"/>
            <a:extLst>
              <a:ext uri="{FF2B5EF4-FFF2-40B4-BE49-F238E27FC236}">
                <a16:creationId xmlns:a16="http://schemas.microsoft.com/office/drawing/2014/main" id="{3C97E1E3-A929-BE67-39B0-E70E8992715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040313" y="347503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9136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390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numSld="999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63372C9-E630-4E16-8812-A78CAC2F78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3418" y="1193915"/>
            <a:ext cx="7848872" cy="4746162"/>
          </a:xfrm>
          <a:prstGeom prst="rect">
            <a:avLst/>
          </a:prstGeom>
        </p:spPr>
      </p:pic>
      <p:pic>
        <p:nvPicPr>
          <p:cNvPr id="3" name="betkhoven-lunnaja-sonata">
            <a:hlinkClick r:id="" action="ppaction://media"/>
            <a:extLst>
              <a:ext uri="{FF2B5EF4-FFF2-40B4-BE49-F238E27FC236}">
                <a16:creationId xmlns:a16="http://schemas.microsoft.com/office/drawing/2014/main" id="{E658F751-E8BB-E1C5-D51B-F813F248064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040313" y="347503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837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390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80000" y="84960"/>
            <a:ext cx="4632480" cy="6755040"/>
          </a:xfrm>
          <a:prstGeom prst="rect">
            <a:avLst/>
          </a:prstGeom>
          <a:noFill/>
          <a:ln>
            <a:noFill/>
          </a:ln>
        </p:spPr>
        <p:txBody>
          <a:bodyPr vert="horz" lIns="90000" tIns="45000" rIns="90000" bIns="45000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>
                <a:solidFill>
                  <a:srgbClr val="CCFFFF"/>
                </a:solidFill>
              </a:defRPr>
            </a:pPr>
            <a:r>
              <a:rPr lang="ru-RU" sz="1800" b="0" i="0" u="none" strike="noStrike" kern="1200">
                <a:ln>
                  <a:noFill/>
                </a:ln>
                <a:solidFill>
                  <a:srgbClr val="CCFFFF"/>
                </a:solidFill>
                <a:latin typeface="Arial" pitchFamily="18"/>
                <a:ea typeface="MS Gothic" pitchFamily="2"/>
                <a:cs typeface="Tahoma" pitchFamily="2"/>
              </a:rPr>
              <a:t>МАМЕ</a:t>
            </a: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>
                <a:solidFill>
                  <a:srgbClr val="CCFFFF"/>
                </a:solidFill>
              </a:defRPr>
            </a:pPr>
            <a:r>
              <a:rPr lang="ru-RU" sz="1800" b="0" i="0" u="none" strike="noStrike" kern="1200">
                <a:ln>
                  <a:noFill/>
                </a:ln>
                <a:solidFill>
                  <a:srgbClr val="CCFFFF"/>
                </a:solidFill>
                <a:latin typeface="Arial" pitchFamily="18"/>
                <a:ea typeface="MS Gothic" pitchFamily="2"/>
                <a:cs typeface="Tahoma" pitchFamily="2"/>
              </a:rPr>
              <a:t>В старом вальсе штраусовском впервые</a:t>
            </a: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>
                <a:solidFill>
                  <a:srgbClr val="CCFFFF"/>
                </a:solidFill>
              </a:defRPr>
            </a:pPr>
            <a:r>
              <a:rPr lang="ru-RU" sz="1800" b="0" i="0" u="none" strike="noStrike" kern="1200">
                <a:ln>
                  <a:noFill/>
                </a:ln>
                <a:solidFill>
                  <a:srgbClr val="CCFFFF"/>
                </a:solidFill>
                <a:latin typeface="Arial" pitchFamily="18"/>
                <a:ea typeface="MS Gothic" pitchFamily="2"/>
                <a:cs typeface="Tahoma" pitchFamily="2"/>
              </a:rPr>
              <a:t>Мы услышали твой тихий зов,</a:t>
            </a: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>
                <a:solidFill>
                  <a:srgbClr val="CCFFFF"/>
                </a:solidFill>
              </a:defRPr>
            </a:pPr>
            <a:r>
              <a:rPr lang="ru-RU" sz="1800" b="0" i="0" u="none" strike="noStrike" kern="1200">
                <a:ln>
                  <a:noFill/>
                </a:ln>
                <a:solidFill>
                  <a:srgbClr val="CCFFFF"/>
                </a:solidFill>
                <a:latin typeface="Arial" pitchFamily="18"/>
                <a:ea typeface="MS Gothic" pitchFamily="2"/>
                <a:cs typeface="Tahoma" pitchFamily="2"/>
              </a:rPr>
              <a:t>С той поры нам чужды все живые</a:t>
            </a: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>
                <a:solidFill>
                  <a:srgbClr val="CCFFFF"/>
                </a:solidFill>
              </a:defRPr>
            </a:pPr>
            <a:r>
              <a:rPr lang="ru-RU" sz="1800" b="0" i="0" u="none" strike="noStrike" kern="1200">
                <a:ln>
                  <a:noFill/>
                </a:ln>
                <a:solidFill>
                  <a:srgbClr val="CCFFFF"/>
                </a:solidFill>
                <a:latin typeface="Arial" pitchFamily="18"/>
                <a:ea typeface="MS Gothic" pitchFamily="2"/>
                <a:cs typeface="Tahoma" pitchFamily="2"/>
              </a:rPr>
              <a:t>И отраден беглый бой часов.</a:t>
            </a: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>
                <a:solidFill>
                  <a:srgbClr val="CCFFFF"/>
                </a:solidFill>
              </a:defRPr>
            </a:pPr>
            <a:endParaRPr lang="ru-RU" sz="1800" b="0" i="0" u="none" strike="noStrike" kern="1200">
              <a:ln>
                <a:noFill/>
              </a:ln>
              <a:solidFill>
                <a:srgbClr val="CCFFFF"/>
              </a:solidFill>
              <a:latin typeface="Arial" pitchFamily="18"/>
              <a:ea typeface="MS Gothic" pitchFamily="2"/>
              <a:cs typeface="Tahoma" pitchFamily="2"/>
            </a:endParaRP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>
                <a:solidFill>
                  <a:srgbClr val="CCFFFF"/>
                </a:solidFill>
              </a:defRPr>
            </a:pPr>
            <a:r>
              <a:rPr lang="ru-RU" sz="1800" b="0" i="0" u="none" strike="noStrike" kern="1200">
                <a:ln>
                  <a:noFill/>
                </a:ln>
                <a:solidFill>
                  <a:srgbClr val="CCFFFF"/>
                </a:solidFill>
                <a:latin typeface="Arial" pitchFamily="18"/>
                <a:ea typeface="MS Gothic" pitchFamily="2"/>
                <a:cs typeface="Tahoma" pitchFamily="2"/>
              </a:rPr>
              <a:t>Мы, как ты, приветствуем закаты,</a:t>
            </a: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>
                <a:solidFill>
                  <a:srgbClr val="CCFFFF"/>
                </a:solidFill>
              </a:defRPr>
            </a:pPr>
            <a:r>
              <a:rPr lang="ru-RU" sz="1800" b="0" i="0" u="none" strike="noStrike" kern="1200">
                <a:ln>
                  <a:noFill/>
                </a:ln>
                <a:solidFill>
                  <a:srgbClr val="CCFFFF"/>
                </a:solidFill>
                <a:latin typeface="Arial" pitchFamily="18"/>
                <a:ea typeface="MS Gothic" pitchFamily="2"/>
                <a:cs typeface="Tahoma" pitchFamily="2"/>
              </a:rPr>
              <a:t>Упиваясь близостью конца.</a:t>
            </a: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>
                <a:solidFill>
                  <a:srgbClr val="CCFFFF"/>
                </a:solidFill>
              </a:defRPr>
            </a:pPr>
            <a:r>
              <a:rPr lang="ru-RU" sz="1800" b="0" i="0" u="none" strike="noStrike" kern="1200">
                <a:ln>
                  <a:noFill/>
                </a:ln>
                <a:solidFill>
                  <a:srgbClr val="CCFFFF"/>
                </a:solidFill>
                <a:latin typeface="Arial" pitchFamily="18"/>
                <a:ea typeface="MS Gothic" pitchFamily="2"/>
                <a:cs typeface="Tahoma" pitchFamily="2"/>
              </a:rPr>
              <a:t>Все, чем в лучший вечер мы богаты,</a:t>
            </a: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>
                <a:solidFill>
                  <a:srgbClr val="CCFFFF"/>
                </a:solidFill>
              </a:defRPr>
            </a:pPr>
            <a:r>
              <a:rPr lang="ru-RU" sz="1800" b="0" i="0" u="none" strike="noStrike" kern="1200">
                <a:ln>
                  <a:noFill/>
                </a:ln>
                <a:solidFill>
                  <a:srgbClr val="CCFFFF"/>
                </a:solidFill>
                <a:latin typeface="Arial" pitchFamily="18"/>
                <a:ea typeface="MS Gothic" pitchFamily="2"/>
                <a:cs typeface="Tahoma" pitchFamily="2"/>
              </a:rPr>
              <a:t>Нам тобою вложено в сердца.</a:t>
            </a: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>
                <a:solidFill>
                  <a:srgbClr val="CCFFFF"/>
                </a:solidFill>
              </a:defRPr>
            </a:pPr>
            <a:endParaRPr lang="ru-RU" sz="1800" b="0" i="0" u="none" strike="noStrike" kern="1200">
              <a:ln>
                <a:noFill/>
              </a:ln>
              <a:solidFill>
                <a:srgbClr val="CCFFFF"/>
              </a:solidFill>
              <a:latin typeface="Arial" pitchFamily="18"/>
              <a:ea typeface="MS Gothic" pitchFamily="2"/>
              <a:cs typeface="Tahoma" pitchFamily="2"/>
            </a:endParaRP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>
                <a:solidFill>
                  <a:srgbClr val="CCFFFF"/>
                </a:solidFill>
              </a:defRPr>
            </a:pPr>
            <a:r>
              <a:rPr lang="ru-RU" sz="1800" b="0" i="0" u="none" strike="noStrike" kern="1200">
                <a:ln>
                  <a:noFill/>
                </a:ln>
                <a:solidFill>
                  <a:srgbClr val="CCFFFF"/>
                </a:solidFill>
                <a:latin typeface="Arial" pitchFamily="18"/>
                <a:ea typeface="MS Gothic" pitchFamily="2"/>
                <a:cs typeface="Tahoma" pitchFamily="2"/>
              </a:rPr>
              <a:t>К детским снам клонясь неутомимо,</a:t>
            </a: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>
                <a:solidFill>
                  <a:srgbClr val="CCFFFF"/>
                </a:solidFill>
              </a:defRPr>
            </a:pPr>
            <a:r>
              <a:rPr lang="ru-RU" sz="1800" b="0" i="0" u="none" strike="noStrike" kern="1200">
                <a:ln>
                  <a:noFill/>
                </a:ln>
                <a:solidFill>
                  <a:srgbClr val="CCFFFF"/>
                </a:solidFill>
                <a:latin typeface="Arial" pitchFamily="18"/>
                <a:ea typeface="MS Gothic" pitchFamily="2"/>
                <a:cs typeface="Tahoma" pitchFamily="2"/>
              </a:rPr>
              <a:t>(Без тебя лишь месяц в них глядел!)</a:t>
            </a: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>
                <a:solidFill>
                  <a:srgbClr val="CCFFFF"/>
                </a:solidFill>
              </a:defRPr>
            </a:pPr>
            <a:r>
              <a:rPr lang="ru-RU" sz="1800" b="0" i="0" u="none" strike="noStrike" kern="1200">
                <a:ln>
                  <a:noFill/>
                </a:ln>
                <a:solidFill>
                  <a:srgbClr val="CCFFFF"/>
                </a:solidFill>
                <a:latin typeface="Arial" pitchFamily="18"/>
                <a:ea typeface="MS Gothic" pitchFamily="2"/>
                <a:cs typeface="Tahoma" pitchFamily="2"/>
              </a:rPr>
              <a:t>Ты вела своих малюток мимо</a:t>
            </a: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>
                <a:solidFill>
                  <a:srgbClr val="CCFFFF"/>
                </a:solidFill>
              </a:defRPr>
            </a:pPr>
            <a:r>
              <a:rPr lang="ru-RU" sz="1800" b="0" i="0" u="none" strike="noStrike" kern="1200">
                <a:ln>
                  <a:noFill/>
                </a:ln>
                <a:solidFill>
                  <a:srgbClr val="CCFFFF"/>
                </a:solidFill>
                <a:latin typeface="Arial" pitchFamily="18"/>
                <a:ea typeface="MS Gothic" pitchFamily="2"/>
                <a:cs typeface="Tahoma" pitchFamily="2"/>
              </a:rPr>
              <a:t>Горькой жизни помыслов и дел.</a:t>
            </a: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>
                <a:solidFill>
                  <a:srgbClr val="CCFFFF"/>
                </a:solidFill>
              </a:defRPr>
            </a:pPr>
            <a:endParaRPr lang="ru-RU" sz="1800" b="0" i="0" u="none" strike="noStrike" kern="1200">
              <a:ln>
                <a:noFill/>
              </a:ln>
              <a:solidFill>
                <a:srgbClr val="CCFFFF"/>
              </a:solidFill>
              <a:latin typeface="Arial" pitchFamily="18"/>
              <a:ea typeface="MS Gothic" pitchFamily="2"/>
              <a:cs typeface="Tahoma" pitchFamily="2"/>
            </a:endParaRP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>
                <a:solidFill>
                  <a:srgbClr val="CCFFFF"/>
                </a:solidFill>
              </a:defRPr>
            </a:pPr>
            <a:r>
              <a:rPr lang="ru-RU" sz="1800" b="0" i="0" u="none" strike="noStrike" kern="1200">
                <a:ln>
                  <a:noFill/>
                </a:ln>
                <a:solidFill>
                  <a:srgbClr val="CCFFFF"/>
                </a:solidFill>
                <a:latin typeface="Arial" pitchFamily="18"/>
                <a:ea typeface="MS Gothic" pitchFamily="2"/>
                <a:cs typeface="Tahoma" pitchFamily="2"/>
              </a:rPr>
              <a:t>С ранних лет нам близок, кто печален,</a:t>
            </a: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>
                <a:solidFill>
                  <a:srgbClr val="CCFFFF"/>
                </a:solidFill>
              </a:defRPr>
            </a:pPr>
            <a:r>
              <a:rPr lang="ru-RU" sz="1800" b="0" i="0" u="none" strike="noStrike" kern="1200">
                <a:ln>
                  <a:noFill/>
                </a:ln>
                <a:solidFill>
                  <a:srgbClr val="CCFFFF"/>
                </a:solidFill>
                <a:latin typeface="Arial" pitchFamily="18"/>
                <a:ea typeface="MS Gothic" pitchFamily="2"/>
                <a:cs typeface="Tahoma" pitchFamily="2"/>
              </a:rPr>
              <a:t>Скучен смех и чужд домашний кров...</a:t>
            </a: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>
                <a:solidFill>
                  <a:srgbClr val="CCFFFF"/>
                </a:solidFill>
              </a:defRPr>
            </a:pPr>
            <a:r>
              <a:rPr lang="ru-RU" sz="1800" b="0" i="0" u="none" strike="noStrike" kern="1200">
                <a:ln>
                  <a:noFill/>
                </a:ln>
                <a:solidFill>
                  <a:srgbClr val="CCFFFF"/>
                </a:solidFill>
                <a:latin typeface="Arial" pitchFamily="18"/>
                <a:ea typeface="MS Gothic" pitchFamily="2"/>
                <a:cs typeface="Tahoma" pitchFamily="2"/>
              </a:rPr>
              <a:t>Наш корабль не в добрый миг отчален</a:t>
            </a: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>
                <a:solidFill>
                  <a:srgbClr val="CCFFFF"/>
                </a:solidFill>
              </a:defRPr>
            </a:pPr>
            <a:r>
              <a:rPr lang="ru-RU" sz="1800" b="0" i="0" u="none" strike="noStrike" kern="1200">
                <a:ln>
                  <a:noFill/>
                </a:ln>
                <a:solidFill>
                  <a:srgbClr val="CCFFFF"/>
                </a:solidFill>
                <a:latin typeface="Arial" pitchFamily="18"/>
                <a:ea typeface="MS Gothic" pitchFamily="2"/>
                <a:cs typeface="Tahoma" pitchFamily="2"/>
              </a:rPr>
              <a:t>И плывет по воле всех ветров!</a:t>
            </a: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>
                <a:solidFill>
                  <a:srgbClr val="CCFFFF"/>
                </a:solidFill>
              </a:defRPr>
            </a:pPr>
            <a:endParaRPr lang="ru-RU" sz="1800" b="0" i="0" u="none" strike="noStrike" kern="1200">
              <a:ln>
                <a:noFill/>
              </a:ln>
              <a:solidFill>
                <a:srgbClr val="CCFFFF"/>
              </a:solidFill>
              <a:latin typeface="Arial" pitchFamily="18"/>
              <a:ea typeface="MS Gothic" pitchFamily="2"/>
              <a:cs typeface="Tahoma" pitchFamily="2"/>
            </a:endParaRP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>
                <a:solidFill>
                  <a:srgbClr val="CCFFFF"/>
                </a:solidFill>
              </a:defRPr>
            </a:pPr>
            <a:r>
              <a:rPr lang="ru-RU" sz="1800" b="0" i="0" u="none" strike="noStrike" kern="1200">
                <a:ln>
                  <a:noFill/>
                </a:ln>
                <a:solidFill>
                  <a:srgbClr val="CCFFFF"/>
                </a:solidFill>
                <a:latin typeface="Arial" pitchFamily="18"/>
                <a:ea typeface="MS Gothic" pitchFamily="2"/>
                <a:cs typeface="Tahoma" pitchFamily="2"/>
              </a:rPr>
              <a:t>Все бледней лазурный остров — детство,</a:t>
            </a: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>
                <a:solidFill>
                  <a:srgbClr val="CCFFFF"/>
                </a:solidFill>
              </a:defRPr>
            </a:pPr>
            <a:r>
              <a:rPr lang="ru-RU" sz="1800" b="0" i="0" u="none" strike="noStrike" kern="1200">
                <a:ln>
                  <a:noFill/>
                </a:ln>
                <a:solidFill>
                  <a:srgbClr val="CCFFFF"/>
                </a:solidFill>
                <a:latin typeface="Arial" pitchFamily="18"/>
                <a:ea typeface="MS Gothic" pitchFamily="2"/>
                <a:cs typeface="Tahoma" pitchFamily="2"/>
              </a:rPr>
              <a:t>Мы одни на палубе стоим.</a:t>
            </a: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>
                <a:solidFill>
                  <a:srgbClr val="CCFFFF"/>
                </a:solidFill>
              </a:defRPr>
            </a:pPr>
            <a:r>
              <a:rPr lang="ru-RU" sz="1800" b="0" i="0" u="none" strike="noStrike" kern="1200">
                <a:ln>
                  <a:noFill/>
                </a:ln>
                <a:solidFill>
                  <a:srgbClr val="CCFFFF"/>
                </a:solidFill>
                <a:latin typeface="Arial" pitchFamily="18"/>
                <a:ea typeface="MS Gothic" pitchFamily="2"/>
                <a:cs typeface="Tahoma" pitchFamily="2"/>
              </a:rPr>
              <a:t>Видно грусть оставила в наследство</a:t>
            </a: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>
                <a:solidFill>
                  <a:srgbClr val="CCFFFF"/>
                </a:solidFill>
              </a:defRPr>
            </a:pPr>
            <a:r>
              <a:rPr lang="ru-RU" sz="1800" b="0" i="0" u="none" strike="noStrike" kern="1200">
                <a:ln>
                  <a:noFill/>
                </a:ln>
                <a:solidFill>
                  <a:srgbClr val="CCFFFF"/>
                </a:solidFill>
                <a:latin typeface="Arial" pitchFamily="18"/>
                <a:ea typeface="MS Gothic" pitchFamily="2"/>
                <a:cs typeface="Tahoma" pitchFamily="2"/>
              </a:rPr>
              <a:t>Ты, о мама, девочкам своим!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6300000" y="720000"/>
            <a:ext cx="4140000" cy="522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941080" y="180000"/>
            <a:ext cx="3598920" cy="6755040"/>
          </a:xfrm>
          <a:prstGeom prst="rect">
            <a:avLst/>
          </a:prstGeom>
          <a:noFill/>
          <a:ln>
            <a:noFill/>
          </a:ln>
        </p:spPr>
        <p:txBody>
          <a:bodyPr vert="horz" lIns="90000" tIns="45000" rIns="90000" bIns="45000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>
                <a:solidFill>
                  <a:srgbClr val="CCFFFF"/>
                </a:solidFill>
              </a:defRPr>
            </a:pPr>
            <a:r>
              <a:rPr lang="ru-RU" sz="1800" b="0" i="0" u="none" strike="noStrike" kern="1200">
                <a:ln>
                  <a:noFill/>
                </a:ln>
                <a:solidFill>
                  <a:srgbClr val="CCFFFF"/>
                </a:solidFill>
                <a:latin typeface="Arial" pitchFamily="18"/>
                <a:ea typeface="MS Gothic" pitchFamily="2"/>
                <a:cs typeface="Tahoma" pitchFamily="2"/>
              </a:rPr>
              <a:t>В ЗАЛЕ.</a:t>
            </a: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>
                <a:solidFill>
                  <a:srgbClr val="CCFFFF"/>
                </a:solidFill>
              </a:defRPr>
            </a:pPr>
            <a:r>
              <a:rPr lang="ru-RU" sz="1800" b="0" i="0" u="none" strike="noStrike" kern="1200">
                <a:ln>
                  <a:noFill/>
                </a:ln>
                <a:solidFill>
                  <a:srgbClr val="CCFFFF"/>
                </a:solidFill>
                <a:latin typeface="Arial" pitchFamily="18"/>
                <a:ea typeface="MS Gothic" pitchFamily="2"/>
                <a:cs typeface="Tahoma" pitchFamily="2"/>
              </a:rPr>
              <a:t>Над миром вечерних видений</a:t>
            </a: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>
                <a:solidFill>
                  <a:srgbClr val="CCFFFF"/>
                </a:solidFill>
              </a:defRPr>
            </a:pPr>
            <a:r>
              <a:rPr lang="ru-RU" sz="1800" b="0" i="0" u="none" strike="noStrike" kern="1200">
                <a:ln>
                  <a:noFill/>
                </a:ln>
                <a:solidFill>
                  <a:srgbClr val="CCFFFF"/>
                </a:solidFill>
                <a:latin typeface="Arial" pitchFamily="18"/>
                <a:ea typeface="MS Gothic" pitchFamily="2"/>
                <a:cs typeface="Tahoma" pitchFamily="2"/>
              </a:rPr>
              <a:t>Мы, дети, сегодня цари.</a:t>
            </a: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>
                <a:solidFill>
                  <a:srgbClr val="CCFFFF"/>
                </a:solidFill>
              </a:defRPr>
            </a:pPr>
            <a:r>
              <a:rPr lang="ru-RU" sz="1800" b="0" i="0" u="none" strike="noStrike" kern="1200">
                <a:ln>
                  <a:noFill/>
                </a:ln>
                <a:solidFill>
                  <a:srgbClr val="CCFFFF"/>
                </a:solidFill>
                <a:latin typeface="Arial" pitchFamily="18"/>
                <a:ea typeface="MS Gothic" pitchFamily="2"/>
                <a:cs typeface="Tahoma" pitchFamily="2"/>
              </a:rPr>
              <a:t>Спускаются длинные тени,</a:t>
            </a: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>
                <a:solidFill>
                  <a:srgbClr val="CCFFFF"/>
                </a:solidFill>
              </a:defRPr>
            </a:pPr>
            <a:r>
              <a:rPr lang="ru-RU" sz="1800" b="0" i="0" u="none" strike="noStrike" kern="1200">
                <a:ln>
                  <a:noFill/>
                </a:ln>
                <a:solidFill>
                  <a:srgbClr val="CCFFFF"/>
                </a:solidFill>
                <a:latin typeface="Arial" pitchFamily="18"/>
                <a:ea typeface="MS Gothic" pitchFamily="2"/>
                <a:cs typeface="Tahoma" pitchFamily="2"/>
              </a:rPr>
              <a:t>Горят за окном фонари,</a:t>
            </a: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>
                <a:solidFill>
                  <a:srgbClr val="CCFFFF"/>
                </a:solidFill>
              </a:defRPr>
            </a:pPr>
            <a:r>
              <a:rPr lang="ru-RU" sz="1800" b="0" i="0" u="none" strike="noStrike" kern="1200">
                <a:ln>
                  <a:noFill/>
                </a:ln>
                <a:solidFill>
                  <a:srgbClr val="CCFFFF"/>
                </a:solidFill>
                <a:latin typeface="Arial" pitchFamily="18"/>
                <a:ea typeface="MS Gothic" pitchFamily="2"/>
                <a:cs typeface="Tahoma" pitchFamily="2"/>
              </a:rPr>
              <a:t>Темнеет высокая зала,</a:t>
            </a: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>
                <a:solidFill>
                  <a:srgbClr val="CCFFFF"/>
                </a:solidFill>
              </a:defRPr>
            </a:pPr>
            <a:r>
              <a:rPr lang="ru-RU" sz="1800" b="0" i="0" u="none" strike="noStrike" kern="1200">
                <a:ln>
                  <a:noFill/>
                </a:ln>
                <a:solidFill>
                  <a:srgbClr val="CCFFFF"/>
                </a:solidFill>
                <a:latin typeface="Arial" pitchFamily="18"/>
                <a:ea typeface="MS Gothic" pitchFamily="2"/>
                <a:cs typeface="Tahoma" pitchFamily="2"/>
              </a:rPr>
              <a:t>Уходят в себя зеркала...</a:t>
            </a: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>
                <a:solidFill>
                  <a:srgbClr val="CCFFFF"/>
                </a:solidFill>
              </a:defRPr>
            </a:pPr>
            <a:r>
              <a:rPr lang="ru-RU" sz="1800" b="0" i="0" u="none" strike="noStrike" kern="1200">
                <a:ln>
                  <a:noFill/>
                </a:ln>
                <a:solidFill>
                  <a:srgbClr val="CCFFFF"/>
                </a:solidFill>
                <a:latin typeface="Arial" pitchFamily="18"/>
                <a:ea typeface="MS Gothic" pitchFamily="2"/>
                <a:cs typeface="Tahoma" pitchFamily="2"/>
              </a:rPr>
              <a:t>Не медлим! Минута настала!</a:t>
            </a: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>
                <a:solidFill>
                  <a:srgbClr val="CCFFFF"/>
                </a:solidFill>
              </a:defRPr>
            </a:pPr>
            <a:r>
              <a:rPr lang="ru-RU" sz="1800" b="0" i="0" u="none" strike="noStrike" kern="1200">
                <a:ln>
                  <a:noFill/>
                </a:ln>
                <a:solidFill>
                  <a:srgbClr val="CCFFFF"/>
                </a:solidFill>
                <a:latin typeface="Arial" pitchFamily="18"/>
                <a:ea typeface="MS Gothic" pitchFamily="2"/>
                <a:cs typeface="Tahoma" pitchFamily="2"/>
              </a:rPr>
              <a:t>Уж кто-то идет из угла.</a:t>
            </a: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>
                <a:solidFill>
                  <a:srgbClr val="CCFFFF"/>
                </a:solidFill>
              </a:defRPr>
            </a:pPr>
            <a:r>
              <a:rPr lang="ru-RU" sz="1800" b="0" i="0" u="none" strike="noStrike" kern="1200">
                <a:ln>
                  <a:noFill/>
                </a:ln>
                <a:solidFill>
                  <a:srgbClr val="CCFFFF"/>
                </a:solidFill>
                <a:latin typeface="Arial" pitchFamily="18"/>
                <a:ea typeface="MS Gothic" pitchFamily="2"/>
                <a:cs typeface="Tahoma" pitchFamily="2"/>
              </a:rPr>
              <a:t>Нас двое над темной роялью</a:t>
            </a: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>
                <a:solidFill>
                  <a:srgbClr val="CCFFFF"/>
                </a:solidFill>
              </a:defRPr>
            </a:pPr>
            <a:r>
              <a:rPr lang="ru-RU" sz="1800" b="0" i="0" u="none" strike="noStrike" kern="1200">
                <a:ln>
                  <a:noFill/>
                </a:ln>
                <a:solidFill>
                  <a:srgbClr val="CCFFFF"/>
                </a:solidFill>
                <a:latin typeface="Arial" pitchFamily="18"/>
                <a:ea typeface="MS Gothic" pitchFamily="2"/>
                <a:cs typeface="Tahoma" pitchFamily="2"/>
              </a:rPr>
              <a:t>Склонилось, и крадется жуть.</a:t>
            </a: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>
                <a:solidFill>
                  <a:srgbClr val="CCFFFF"/>
                </a:solidFill>
              </a:defRPr>
            </a:pPr>
            <a:r>
              <a:rPr lang="ru-RU" sz="1800" b="0" i="0" u="none" strike="noStrike" kern="1200">
                <a:ln>
                  <a:noFill/>
                </a:ln>
                <a:solidFill>
                  <a:srgbClr val="CCFFFF"/>
                </a:solidFill>
                <a:latin typeface="Arial" pitchFamily="18"/>
                <a:ea typeface="MS Gothic" pitchFamily="2"/>
                <a:cs typeface="Tahoma" pitchFamily="2"/>
              </a:rPr>
              <a:t>Укутаны маминой шалью,</a:t>
            </a: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>
                <a:solidFill>
                  <a:srgbClr val="CCFFFF"/>
                </a:solidFill>
              </a:defRPr>
            </a:pPr>
            <a:r>
              <a:rPr lang="ru-RU" sz="1800" b="0" i="0" u="none" strike="noStrike" kern="1200">
                <a:ln>
                  <a:noFill/>
                </a:ln>
                <a:solidFill>
                  <a:srgbClr val="CCFFFF"/>
                </a:solidFill>
                <a:latin typeface="Arial" pitchFamily="18"/>
                <a:ea typeface="MS Gothic" pitchFamily="2"/>
                <a:cs typeface="Tahoma" pitchFamily="2"/>
              </a:rPr>
              <a:t>Бледнеем, не смеем вздохнуть.</a:t>
            </a: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>
                <a:solidFill>
                  <a:srgbClr val="CCFFFF"/>
                </a:solidFill>
              </a:defRPr>
            </a:pPr>
            <a:r>
              <a:rPr lang="ru-RU" sz="1800" b="0" i="0" u="none" strike="noStrike" kern="1200">
                <a:ln>
                  <a:noFill/>
                </a:ln>
                <a:solidFill>
                  <a:srgbClr val="CCFFFF"/>
                </a:solidFill>
                <a:latin typeface="Arial" pitchFamily="18"/>
                <a:ea typeface="MS Gothic" pitchFamily="2"/>
                <a:cs typeface="Tahoma" pitchFamily="2"/>
              </a:rPr>
              <a:t>Посмотрим, что ныне творится</a:t>
            </a: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>
                <a:solidFill>
                  <a:srgbClr val="CCFFFF"/>
                </a:solidFill>
              </a:defRPr>
            </a:pPr>
            <a:r>
              <a:rPr lang="ru-RU" sz="1800" b="0" i="0" u="none" strike="noStrike" kern="1200">
                <a:ln>
                  <a:noFill/>
                </a:ln>
                <a:solidFill>
                  <a:srgbClr val="CCFFFF"/>
                </a:solidFill>
                <a:latin typeface="Arial" pitchFamily="18"/>
                <a:ea typeface="MS Gothic" pitchFamily="2"/>
                <a:cs typeface="Tahoma" pitchFamily="2"/>
              </a:rPr>
              <a:t>Под пологом вражеской тьмы?</a:t>
            </a: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>
                <a:solidFill>
                  <a:srgbClr val="CCFFFF"/>
                </a:solidFill>
              </a:defRPr>
            </a:pPr>
            <a:r>
              <a:rPr lang="ru-RU" sz="1800" b="0" i="0" u="none" strike="noStrike" kern="1200">
                <a:ln>
                  <a:noFill/>
                </a:ln>
                <a:solidFill>
                  <a:srgbClr val="CCFFFF"/>
                </a:solidFill>
                <a:latin typeface="Arial" pitchFamily="18"/>
                <a:ea typeface="MS Gothic" pitchFamily="2"/>
                <a:cs typeface="Tahoma" pitchFamily="2"/>
              </a:rPr>
              <a:t>Темнее, чем прежде, их лица,—</a:t>
            </a: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>
                <a:solidFill>
                  <a:srgbClr val="CCFFFF"/>
                </a:solidFill>
              </a:defRPr>
            </a:pPr>
            <a:r>
              <a:rPr lang="ru-RU" sz="1800" b="0" i="0" u="none" strike="noStrike" kern="1200">
                <a:ln>
                  <a:noFill/>
                </a:ln>
                <a:solidFill>
                  <a:srgbClr val="CCFFFF"/>
                </a:solidFill>
                <a:latin typeface="Arial" pitchFamily="18"/>
                <a:ea typeface="MS Gothic" pitchFamily="2"/>
                <a:cs typeface="Tahoma" pitchFamily="2"/>
              </a:rPr>
              <a:t>Опять победители мы!</a:t>
            </a: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>
                <a:solidFill>
                  <a:srgbClr val="CCFFFF"/>
                </a:solidFill>
              </a:defRPr>
            </a:pPr>
            <a:r>
              <a:rPr lang="ru-RU" sz="1800" b="0" i="0" u="none" strike="noStrike" kern="1200">
                <a:ln>
                  <a:noFill/>
                </a:ln>
                <a:solidFill>
                  <a:srgbClr val="CCFFFF"/>
                </a:solidFill>
                <a:latin typeface="Arial" pitchFamily="18"/>
                <a:ea typeface="MS Gothic" pitchFamily="2"/>
                <a:cs typeface="Tahoma" pitchFamily="2"/>
              </a:rPr>
              <a:t>Мы цепи таинственной звенья,</a:t>
            </a: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>
                <a:solidFill>
                  <a:srgbClr val="CCFFFF"/>
                </a:solidFill>
              </a:defRPr>
            </a:pPr>
            <a:r>
              <a:rPr lang="ru-RU" sz="1800" b="0" i="0" u="none" strike="noStrike" kern="1200">
                <a:ln>
                  <a:noFill/>
                </a:ln>
                <a:solidFill>
                  <a:srgbClr val="CCFFFF"/>
                </a:solidFill>
                <a:latin typeface="Arial" pitchFamily="18"/>
                <a:ea typeface="MS Gothic" pitchFamily="2"/>
                <a:cs typeface="Tahoma" pitchFamily="2"/>
              </a:rPr>
              <a:t>Нам духом в борьбе не упасть,</a:t>
            </a: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>
                <a:solidFill>
                  <a:srgbClr val="CCFFFF"/>
                </a:solidFill>
              </a:defRPr>
            </a:pPr>
            <a:r>
              <a:rPr lang="ru-RU" sz="1800" b="0" i="0" u="none" strike="noStrike" kern="1200">
                <a:ln>
                  <a:noFill/>
                </a:ln>
                <a:solidFill>
                  <a:srgbClr val="CCFFFF"/>
                </a:solidFill>
                <a:latin typeface="Arial" pitchFamily="18"/>
                <a:ea typeface="MS Gothic" pitchFamily="2"/>
                <a:cs typeface="Tahoma" pitchFamily="2"/>
              </a:rPr>
              <a:t>Последнее близко сраженье,</a:t>
            </a: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>
                <a:solidFill>
                  <a:srgbClr val="CCFFFF"/>
                </a:solidFill>
              </a:defRPr>
            </a:pPr>
            <a:r>
              <a:rPr lang="ru-RU" sz="1800" b="0" i="0" u="none" strike="noStrike" kern="1200">
                <a:ln>
                  <a:noFill/>
                </a:ln>
                <a:solidFill>
                  <a:srgbClr val="CCFFFF"/>
                </a:solidFill>
                <a:latin typeface="Arial" pitchFamily="18"/>
                <a:ea typeface="MS Gothic" pitchFamily="2"/>
                <a:cs typeface="Tahoma" pitchFamily="2"/>
              </a:rPr>
              <a:t>И темных окончится власть</a:t>
            </a: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>
                <a:solidFill>
                  <a:srgbClr val="CCFFFF"/>
                </a:solidFill>
              </a:defRPr>
            </a:pPr>
            <a:r>
              <a:rPr lang="ru-RU" sz="1800" b="0" i="0" u="none" strike="noStrike" kern="1200">
                <a:ln>
                  <a:noFill/>
                </a:ln>
                <a:solidFill>
                  <a:srgbClr val="CCFFFF"/>
                </a:solidFill>
                <a:latin typeface="Arial" pitchFamily="18"/>
                <a:ea typeface="MS Gothic" pitchFamily="2"/>
                <a:cs typeface="Tahoma" pitchFamily="2"/>
              </a:rPr>
              <a:t>Мы старших за то презираем,</a:t>
            </a: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>
                <a:solidFill>
                  <a:srgbClr val="CCFFFF"/>
                </a:solidFill>
              </a:defRPr>
            </a:pPr>
            <a:r>
              <a:rPr lang="ru-RU" sz="1800" b="0" i="0" u="none" strike="noStrike" kern="1200">
                <a:ln>
                  <a:noFill/>
                </a:ln>
                <a:solidFill>
                  <a:srgbClr val="CCFFFF"/>
                </a:solidFill>
                <a:latin typeface="Arial" pitchFamily="18"/>
                <a:ea typeface="MS Gothic" pitchFamily="2"/>
                <a:cs typeface="Tahoma" pitchFamily="2"/>
              </a:rPr>
              <a:t>Что скучны и просты их дни...</a:t>
            </a: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>
                <a:solidFill>
                  <a:srgbClr val="CCFFFF"/>
                </a:solidFill>
              </a:defRPr>
            </a:pPr>
            <a:r>
              <a:rPr lang="ru-RU" sz="1800" b="0" i="0" u="none" strike="noStrike" kern="1200">
                <a:ln>
                  <a:noFill/>
                </a:ln>
                <a:solidFill>
                  <a:srgbClr val="CCFFFF"/>
                </a:solidFill>
                <a:latin typeface="Arial" pitchFamily="18"/>
                <a:ea typeface="MS Gothic" pitchFamily="2"/>
                <a:cs typeface="Tahoma" pitchFamily="2"/>
              </a:rPr>
              <a:t>Мы знаем, мы многое знаем</a:t>
            </a: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>
                <a:solidFill>
                  <a:srgbClr val="CCFFFF"/>
                </a:solidFill>
              </a:defRPr>
            </a:pPr>
            <a:r>
              <a:rPr lang="ru-RU" sz="1800" b="0" i="0" u="none" strike="noStrike" kern="1200">
                <a:ln>
                  <a:noFill/>
                </a:ln>
                <a:solidFill>
                  <a:srgbClr val="CCFFFF"/>
                </a:solidFill>
                <a:latin typeface="Arial" pitchFamily="18"/>
                <a:ea typeface="MS Gothic" pitchFamily="2"/>
                <a:cs typeface="Tahoma" pitchFamily="2"/>
              </a:rPr>
              <a:t>Того, что не знают они!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720000" y="468000"/>
            <a:ext cx="4140000" cy="5832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33035B86-28D7-49D8-9BC4-21D923AD5B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7394" y="323453"/>
            <a:ext cx="9145016" cy="619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35575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120" y="235080"/>
            <a:ext cx="10505880" cy="2824920"/>
          </a:xfrm>
          <a:prstGeom prst="rect">
            <a:avLst/>
          </a:prstGeom>
          <a:noFill/>
          <a:ln>
            <a:noFill/>
          </a:ln>
        </p:spPr>
        <p:txBody>
          <a:bodyPr vert="horz" lIns="90000" tIns="45000" rIns="90000" bIns="45000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>
                <a:solidFill>
                  <a:srgbClr val="CCFFFF"/>
                </a:solidFill>
              </a:defRPr>
            </a:pPr>
            <a:r>
              <a:rPr lang="ru-RU" sz="3200" b="0" i="0" u="none" strike="noStrike" kern="1200">
                <a:ln>
                  <a:noFill/>
                </a:ln>
                <a:solidFill>
                  <a:srgbClr val="CCFFFF"/>
                </a:solidFill>
                <a:latin typeface="Arial" pitchFamily="18"/>
                <a:ea typeface="MS Gothic" pitchFamily="2"/>
                <a:cs typeface="Tahoma" pitchFamily="2"/>
              </a:rPr>
              <a:t>Детские годы Цветаевой прошли в Москве и на даче в Тарусе. Начав образование в Москве, она продолжила его в пансионах Лозанны и Фрейбурга. В шестнадцать лет совершила самостоятельную поездку в Париж, чтобы прослушать в Сорбонне краткий курс истории старофранцузской литературы</a:t>
            </a:r>
            <a:r>
              <a:rPr lang="ru-RU" sz="1800" b="0" i="0" u="none" strike="noStrike" kern="1200">
                <a:ln>
                  <a:noFill/>
                </a:ln>
                <a:solidFill>
                  <a:srgbClr val="CCFFFF"/>
                </a:solidFill>
                <a:latin typeface="Arial" pitchFamily="18"/>
                <a:ea typeface="MS Gothic" pitchFamily="2"/>
                <a:cs typeface="Tahoma" pitchFamily="2"/>
              </a:rPr>
              <a:t>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3420000" y="3546000"/>
            <a:ext cx="4860000" cy="3294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04760"/>
            <a:ext cx="10810800" cy="4192200"/>
          </a:xfrm>
          <a:prstGeom prst="rect">
            <a:avLst/>
          </a:prstGeom>
          <a:noFill/>
          <a:ln>
            <a:noFill/>
          </a:ln>
        </p:spPr>
        <p:txBody>
          <a:bodyPr vert="horz" lIns="90000" tIns="45000" rIns="90000" bIns="45000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3200">
                <a:solidFill>
                  <a:srgbClr val="CCFFFF"/>
                </a:solidFill>
              </a:defRPr>
            </a:pPr>
            <a:r>
              <a:rPr lang="ru-RU" sz="3200" b="0" i="0" u="none" strike="noStrike" kern="1200">
                <a:ln>
                  <a:noFill/>
                </a:ln>
                <a:solidFill>
                  <a:srgbClr val="CCFFFF"/>
                </a:solidFill>
                <a:latin typeface="Arial" pitchFamily="18"/>
                <a:ea typeface="MS Gothic" pitchFamily="2"/>
                <a:cs typeface="Tahoma" pitchFamily="2"/>
              </a:rPr>
              <a:t>Стихи начала писать с шести лет (не только по-русски, но и по-французски и по-немецки), печататься с шестнадцати, а два года спустя тайком от семьи выпустила сборник «Вечерний альбом», который заметили и одобрили такие взыскательные критики, как Брюсов, Гумилев и Волошин. С первой встречи с Волошиным и беседы о поэзии началась их дружба, несмотря на значительную разницу в возрасте. Она много раз была в гостях у Волошина в Коктебеле.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4140000" y="4320000"/>
            <a:ext cx="4004639" cy="234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3D8CBB2-DAE6-4B3B-B9D8-A6090E06CE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330" y="395461"/>
            <a:ext cx="6858000" cy="45720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1E6EAC4-851E-40E2-81C3-595E0180D4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6026" y="1745233"/>
            <a:ext cx="3604968" cy="5418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0742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FE5971E-889D-401E-A568-56FD044701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5426" y="814489"/>
            <a:ext cx="8280920" cy="5683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12625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F6E0F02-282B-4EEC-A593-1BE0FD8E19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354" y="829355"/>
            <a:ext cx="5472608" cy="410261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A2CFA8D-89C9-4503-8EB1-EF55153CCB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6026" y="467469"/>
            <a:ext cx="3744416" cy="5949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32376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B54F3C2-853C-41A9-93D1-E3587B49A1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3497" y="1419003"/>
            <a:ext cx="6920769" cy="4449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5518583"/>
      </p:ext>
    </p:extLst>
  </p:cSld>
  <p:clrMapOvr>
    <a:masterClrMapping/>
  </p:clrMapOvr>
</p:sld>
</file>

<file path=ppt/theme/theme1.xml><?xml version="1.0" encoding="utf-8"?>
<a:theme xmlns:a="http://schemas.openxmlformats.org/drawingml/2006/main" name="lyt-darkblu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894</Words>
  <Application>Microsoft Office PowerPoint</Application>
  <PresentationFormat>Произвольный</PresentationFormat>
  <Paragraphs>80</Paragraphs>
  <Slides>27</Slides>
  <Notes>11</Notes>
  <HiddenSlides>0</HiddenSlides>
  <MMClips>4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4" baseType="lpstr">
      <vt:lpstr>Albany</vt:lpstr>
      <vt:lpstr>Arial</vt:lpstr>
      <vt:lpstr>Calibri</vt:lpstr>
      <vt:lpstr>Comic Sans MS</vt:lpstr>
      <vt:lpstr>StarSymbol</vt:lpstr>
      <vt:lpstr>Thorndale</vt:lpstr>
      <vt:lpstr>lyt-darkblue</vt:lpstr>
      <vt:lpstr>Цветаева Марина Ивановна. 1892 — 1941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Дочери М.Цветаевой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Цветаева Марина Ивановна. 1892 — 1941</dc:title>
  <dc:creator>Рустем</dc:creator>
  <cp:lastModifiedBy>ирина сидоренко</cp:lastModifiedBy>
  <cp:revision>38</cp:revision>
  <dcterms:created xsi:type="dcterms:W3CDTF">2011-05-07T21:04:22Z</dcterms:created>
  <dcterms:modified xsi:type="dcterms:W3CDTF">2022-05-03T05:29:18Z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Поле 1">
    <vt:lpwstr/>
  </property>
  <property fmtid="{D5CDD505-2E9C-101B-9397-08002B2CF9AE}" pid="3" name="Поле 2">
    <vt:lpwstr/>
  </property>
  <property fmtid="{D5CDD505-2E9C-101B-9397-08002B2CF9AE}" pid="4" name="Поле 3">
    <vt:lpwstr/>
  </property>
  <property fmtid="{D5CDD505-2E9C-101B-9397-08002B2CF9AE}" pid="5" name="Поле 4">
    <vt:lpwstr/>
  </property>
</Properties>
</file>