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60" r:id="rId5"/>
    <p:sldId id="261" r:id="rId6"/>
    <p:sldId id="262" r:id="rId7"/>
    <p:sldId id="263" r:id="rId8"/>
    <p:sldId id="25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270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26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713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244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4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349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354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856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12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1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66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8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527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11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7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9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427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9BB5D6C-2264-4A1C-AA13-4C469E46BB4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6DECE9-BF9D-4A3C-8728-3ECE29131E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33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7180" y="388620"/>
            <a:ext cx="11498580" cy="61264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1. Эмансипация подростка – это…</a:t>
            </a:r>
            <a:br>
              <a:rPr lang="ru-RU" dirty="0" smtClean="0"/>
            </a:br>
            <a:r>
              <a:rPr lang="ru-RU" dirty="0" smtClean="0"/>
              <a:t>2. Права подростка с 14 до 16 лет: …, _____, …</a:t>
            </a:r>
            <a:br>
              <a:rPr lang="ru-RU" dirty="0" smtClean="0"/>
            </a:br>
            <a:r>
              <a:rPr lang="ru-RU" dirty="0" smtClean="0"/>
              <a:t>3. Когда в мире были приняты документы, устанавливающие права ребёнка – это…</a:t>
            </a:r>
            <a:br>
              <a:rPr lang="ru-RU" dirty="0" smtClean="0"/>
            </a:br>
            <a:r>
              <a:rPr lang="ru-RU" dirty="0" smtClean="0"/>
              <a:t>4. ….. признается человеческое существо до 18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52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0865/0005d4c4-82769421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34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76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1188" y="1583140"/>
            <a:ext cx="7178722" cy="37804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8800" dirty="0"/>
              <a:t>Гарантии и защита прав человека </a:t>
            </a:r>
          </a:p>
        </p:txBody>
      </p:sp>
    </p:spTree>
    <p:extLst>
      <p:ext uri="{BB962C8B-B14F-4D97-AF65-F5344CB8AC3E}">
        <p14:creationId xmlns:p14="http://schemas.microsoft.com/office/powerpoint/2010/main" val="16528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856" y="100335"/>
            <a:ext cx="9601196" cy="13038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Кто и как гарантирует права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955" y="5800299"/>
            <a:ext cx="11586949" cy="10577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Стр. 118 задание: Нарисуйте схему «Уровни гарантий прав человека»</a:t>
            </a:r>
            <a:endParaRPr lang="ru-RU" sz="3200" dirty="0"/>
          </a:p>
        </p:txBody>
      </p:sp>
      <p:pic>
        <p:nvPicPr>
          <p:cNvPr id="4" name="Picture 2" descr="https://myslide.ru/documents_3/546eae3b140e6056c3a208794237cee7/img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" t="35115" r="6088" b="3830"/>
          <a:stretch/>
        </p:blipFill>
        <p:spPr bwMode="auto">
          <a:xfrm>
            <a:off x="1942530" y="1200245"/>
            <a:ext cx="9007522" cy="472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89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856" y="100335"/>
            <a:ext cx="9601196" cy="13038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</a:t>
            </a:r>
            <a:r>
              <a:rPr lang="ru-RU" dirty="0" smtClean="0"/>
              <a:t>. Национальный уровень гарантий прав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051" y="1651379"/>
            <a:ext cx="11586949" cy="10577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Стр. 118 работа со статьями конституции</a:t>
            </a:r>
            <a:endParaRPr lang="ru-RU" sz="3200" dirty="0"/>
          </a:p>
        </p:txBody>
      </p:sp>
      <p:pic>
        <p:nvPicPr>
          <p:cNvPr id="3074" name="Picture 2" descr="https://myslide.ru/documents_7/982dfeffc532bc4d2569d44eeb96e80b/img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6" y="270469"/>
            <a:ext cx="11710435" cy="658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93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856" y="100335"/>
            <a:ext cx="9601196" cy="13038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III</a:t>
            </a:r>
            <a:r>
              <a:rPr lang="ru-RU" dirty="0" smtClean="0"/>
              <a:t>. Дополнительные средства защиты прав человека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30.mo.prosadiki.ru/media/2018/07/25/1226203035/image_image_2188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5.infourok.ru/uploads/ex/06e8/000e724f-86bb2e75/img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20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8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5534" y="-37455"/>
            <a:ext cx="12287534" cy="97915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IV</a:t>
            </a:r>
            <a:r>
              <a:rPr lang="ru-RU" dirty="0" smtClean="0"/>
              <a:t>. Роль правовой культуры в обеспечении прав и свобод</a:t>
            </a:r>
            <a:endParaRPr lang="ru-RU" dirty="0"/>
          </a:p>
        </p:txBody>
      </p:sp>
      <p:pic>
        <p:nvPicPr>
          <p:cNvPr id="6146" name="Picture 2" descr="https://cf.ppt-online.org/files/slide/b/BRcX35vNI0dhnJ4loL6VtxEjeMgAwqrz28ykZW/slid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" t="8570" r="-690" b="10929"/>
          <a:stretch/>
        </p:blipFill>
        <p:spPr bwMode="auto">
          <a:xfrm>
            <a:off x="1203277" y="1501836"/>
            <a:ext cx="9689911" cy="58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46" y="758033"/>
            <a:ext cx="10781731" cy="914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Напишите план-конспект по пункту стр.120-122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5360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Домашнее задание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447749"/>
            <a:ext cx="9601196" cy="331893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Прочитать параграф 12</a:t>
            </a:r>
          </a:p>
          <a:p>
            <a:r>
              <a:rPr lang="ru-RU" sz="4000" dirty="0" smtClean="0"/>
              <a:t>Выполнить любое задание после параграфа письменно в тетради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795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187</TotalTime>
  <Words>81</Words>
  <Application>Microsoft Office PowerPoint</Application>
  <PresentationFormat>Широкоэкранный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1. Эмансипация подростка – это… 2. Права подростка с 14 до 16 лет: …, _____, … 3. Когда в мире были приняты документы, устанавливающие права ребёнка – это… 4. ….. признается человеческое существо до 18 лет</vt:lpstr>
      <vt:lpstr>Презентация PowerPoint</vt:lpstr>
      <vt:lpstr>Гарантии и защита прав человека </vt:lpstr>
      <vt:lpstr>I. Кто и как гарантирует права человека</vt:lpstr>
      <vt:lpstr>II. Национальный уровень гарантий прав</vt:lpstr>
      <vt:lpstr>III. Дополнительные средства защиты прав человека</vt:lpstr>
      <vt:lpstr>IV. Роль правовой культуры в обеспечении прав и свобод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 Мотовилов</cp:lastModifiedBy>
  <cp:revision>8</cp:revision>
  <dcterms:created xsi:type="dcterms:W3CDTF">2022-01-02T12:57:24Z</dcterms:created>
  <dcterms:modified xsi:type="dcterms:W3CDTF">2022-04-12T07:10:17Z</dcterms:modified>
</cp:coreProperties>
</file>