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4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9" d="100"/>
          <a:sy n="59" d="100"/>
        </p:scale>
        <p:origin x="115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017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3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60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17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910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965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41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324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07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81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4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7DDEBDD-3303-4127-963E-4156DF423D93}" type="datetimeFigureOut">
              <a:rPr lang="ru-RU" smtClean="0"/>
              <a:t>пн 03.01.22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723D2E9-EDEB-4D42-B543-4CCB65C18BE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8104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8490" y="218364"/>
            <a:ext cx="11723426" cy="6482687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6000" b="1" dirty="0" smtClean="0"/>
              <a:t>1. Напишите определение понятия ПРАВООХРАНИТЕЛЬЬНЫЕ ОРГАНЫ</a:t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2. Перечислите известные вам правоохранительные органы</a:t>
            </a:r>
            <a:br>
              <a:rPr lang="ru-RU" sz="6000" b="1" dirty="0" smtClean="0"/>
            </a:br>
            <a:r>
              <a:rPr lang="ru-RU" sz="6000" b="1" dirty="0" smtClean="0"/>
              <a:t>3. Опишите функции любого правоохранительного органа</a:t>
            </a:r>
            <a:br>
              <a:rPr lang="ru-RU" sz="6000" b="1" dirty="0" smtClean="0"/>
            </a:br>
            <a:r>
              <a:rPr lang="ru-RU" sz="6000" b="1" dirty="0" smtClean="0"/>
              <a:t>4. Напишите принципы суда РФ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50068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 smtClean="0"/>
              <a:t>Параграф 14 прочитать</a:t>
            </a:r>
          </a:p>
          <a:p>
            <a:r>
              <a:rPr lang="ru-RU" sz="4400" dirty="0" smtClean="0"/>
              <a:t>Любое задание после параграфа выполнить письменно в тетради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642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slideplayer.com/16/5159146/slides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63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Международная система защиты прав человека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732558" cy="1904236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3200" b="1" dirty="0" smtClean="0"/>
              <a:t>Естественное право имеет силу для всего человечества.</a:t>
            </a:r>
          </a:p>
          <a:p>
            <a:pPr algn="r"/>
            <a:r>
              <a:rPr lang="ru-RU" sz="3200" b="1" dirty="0" smtClean="0"/>
              <a:t>Латинское выражение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426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992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Организация </a:t>
            </a:r>
            <a:r>
              <a:rPr lang="ru-RU" dirty="0"/>
              <a:t>О</a:t>
            </a:r>
            <a:r>
              <a:rPr lang="ru-RU" dirty="0" smtClean="0"/>
              <a:t>бъединенных </a:t>
            </a:r>
            <a:r>
              <a:rPr lang="ru-RU" dirty="0"/>
              <a:t>Н</a:t>
            </a:r>
            <a:r>
              <a:rPr lang="ru-RU" dirty="0" smtClean="0"/>
              <a:t>аций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orage.myseldon.com/news_pict_C2/C285B9B69FF326B5929E25158BCAA7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467" y="1079161"/>
            <a:ext cx="12270467" cy="577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71499" y="5519056"/>
            <a:ext cx="11478987" cy="13389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Рассмотрите изображение. Что написано над центральным входом?</a:t>
            </a:r>
          </a:p>
          <a:p>
            <a:pPr algn="ctr"/>
            <a:r>
              <a:rPr lang="ru-RU" sz="2800" dirty="0" smtClean="0"/>
              <a:t>Какие предметы установлены вдоль аллеи? Почему они здесь расположены?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8252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ages.pexels.com/photos/4034308/pexels-photo-4034308.jpeg?auto=compress&amp;amp;cs=tinysrgb&amp;amp;fit=crop&amp;amp;h=627&amp;amp;w=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78" y="391886"/>
            <a:ext cx="11371118" cy="639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14" y="0"/>
            <a:ext cx="10976065" cy="783772"/>
          </a:xfrm>
        </p:spPr>
        <p:txBody>
          <a:bodyPr>
            <a:normAutofit/>
          </a:bodyPr>
          <a:lstStyle/>
          <a:p>
            <a:r>
              <a:rPr lang="ru-RU" dirty="0" smtClean="0"/>
              <a:t>Что символизирует флаг ООН?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92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14" y="0"/>
            <a:ext cx="12012386" cy="12573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</a:t>
            </a:r>
            <a:r>
              <a:rPr lang="ru-RU" dirty="0" smtClean="0"/>
              <a:t>. Международные документы о правах и свободах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10 декабря 1948 – Всеобщая Декларация прав человека</a:t>
            </a:r>
          </a:p>
          <a:p>
            <a:r>
              <a:rPr lang="ru-RU" sz="4400" dirty="0" smtClean="0"/>
              <a:t>20 ноября 1959 г – Декларация прав ребенка</a:t>
            </a:r>
          </a:p>
          <a:p>
            <a:r>
              <a:rPr lang="ru-RU" sz="4400" dirty="0" smtClean="0"/>
              <a:t>1950 – Европейская конвенция о защите прав человека и основных свобод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89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0.wp.com/sova.news/wp-content/uploads/2019/08/UN-New-Yo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3997" y="0"/>
            <a:ext cx="14478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1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e8c/0000359b-529c0914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21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Работа с декларацией прав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Прочитайте текст на стр. 142-143 . К каким видам прав и свобод (личные, экономические, политические, культурные) можно отнести права, закрепленные в статьях Всеобщей декларации прав человека?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740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CA72677B-2F8C-4192-8EBE-D360BE3B20F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39</TotalTime>
  <Words>140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Ретро</vt:lpstr>
      <vt:lpstr>1. Напишите определение понятия ПРАВООХРАНИТЕЛЬЬНЫЕ ОРГАНЫ  2. Перечислите известные вам правоохранительные органы 3. Опишите функции любого правоохранительного органа 4. Напишите принципы суда РФ</vt:lpstr>
      <vt:lpstr>Презентация PowerPoint</vt:lpstr>
      <vt:lpstr>Международная система защиты прав человека</vt:lpstr>
      <vt:lpstr>I. Организация Объединенных Наций</vt:lpstr>
      <vt:lpstr>Что символизирует флаг ООН?</vt:lpstr>
      <vt:lpstr>II. Международные документы о правах и свободах человека</vt:lpstr>
      <vt:lpstr>Презентация PowerPoint</vt:lpstr>
      <vt:lpstr>Презентация PowerPoint</vt:lpstr>
      <vt:lpstr>Работа с декларацией прав человека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Напишите определение понятия ПРАВООХРАНИТЕЛЬЬНЫЕ ОРГАНЫ  2. Перечислите известные вам правоохранительные органы 3. Опишите функции любого правоохранительного органа 4. Напишите принципы суда РФ</dc:title>
  <dc:creator>USER</dc:creator>
  <cp:lastModifiedBy>USER</cp:lastModifiedBy>
  <cp:revision>4</cp:revision>
  <dcterms:created xsi:type="dcterms:W3CDTF">2022-01-03T05:44:46Z</dcterms:created>
  <dcterms:modified xsi:type="dcterms:W3CDTF">2022-01-03T06:23:58Z</dcterms:modified>
</cp:coreProperties>
</file>