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6" r:id="rId3"/>
    <p:sldId id="256" r:id="rId4"/>
    <p:sldId id="259" r:id="rId5"/>
    <p:sldId id="261" r:id="rId6"/>
    <p:sldId id="262" r:id="rId7"/>
    <p:sldId id="260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79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759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44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5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064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41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365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50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223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9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11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5E42286-06CD-4E7B-A488-DB1B11761BCC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39F43FC-CC70-4144-AC89-3D360B8A6A5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8698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0251" y="1"/>
            <a:ext cx="11573301" cy="64690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Проверка </a:t>
            </a:r>
            <a:r>
              <a:rPr lang="ru-RU" dirty="0" err="1" smtClean="0"/>
              <a:t>д.з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1</a:t>
            </a:r>
            <a:r>
              <a:rPr lang="ru-RU" dirty="0" smtClean="0"/>
              <a:t>. Перечислите организации, которые защищают права человека в международном масштабе</a:t>
            </a:r>
            <a:br>
              <a:rPr lang="ru-RU" dirty="0" smtClean="0"/>
            </a:br>
            <a:r>
              <a:rPr lang="ru-RU" dirty="0" smtClean="0"/>
              <a:t>2. Укажите наиболее важные на ваш взгляд статьи декларации прав человека</a:t>
            </a:r>
            <a:br>
              <a:rPr lang="ru-RU" dirty="0" smtClean="0"/>
            </a:br>
            <a:r>
              <a:rPr lang="ru-RU" dirty="0" smtClean="0"/>
              <a:t>3. Смогли ли организации спасти мир от войн? Что на ваш взгляд, могло бы улучшить их работу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11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Прочитайте параграф</a:t>
            </a:r>
          </a:p>
          <a:p>
            <a:r>
              <a:rPr lang="ru-RU" sz="4800" dirty="0" smtClean="0"/>
              <a:t>Выучите новые определения</a:t>
            </a:r>
          </a:p>
          <a:p>
            <a:r>
              <a:rPr lang="ru-RU" sz="4800" dirty="0" smtClean="0"/>
              <a:t>Выполните любое задание после параграфа письменно в тетради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848817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45" y="0"/>
            <a:ext cx="1038015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36" y="0"/>
            <a:ext cx="10411691" cy="1499616"/>
          </a:xfrm>
        </p:spPr>
        <p:txBody>
          <a:bodyPr/>
          <a:lstStyle/>
          <a:p>
            <a:r>
              <a:rPr lang="ru-RU" dirty="0" smtClean="0"/>
              <a:t>Что изображено на фото? Определите тему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4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350" y="832513"/>
            <a:ext cx="8441140" cy="1933064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Защита прав человека в условиях вооруженных конфликтов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6036" y="4667534"/>
            <a:ext cx="11218460" cy="2047165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ru-RU" sz="3200" dirty="0" smtClean="0"/>
              <a:t>В периоды мира государства должны творить как можно больше добра, а в периоды войны – как можно меньше зла.</a:t>
            </a:r>
          </a:p>
          <a:p>
            <a:pPr algn="r"/>
            <a:r>
              <a:rPr lang="ru-RU" sz="3200" dirty="0" err="1" smtClean="0"/>
              <a:t>Ш.Монтескьё</a:t>
            </a:r>
            <a:r>
              <a:rPr lang="ru-RU" sz="3200" dirty="0" smtClean="0"/>
              <a:t> (1689-1755), французский просветитель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8793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8322" y="121192"/>
            <a:ext cx="9720072" cy="14996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I</a:t>
            </a:r>
            <a:r>
              <a:rPr lang="ru-RU" dirty="0" smtClean="0"/>
              <a:t>. Рождение международного гуманитарного права</a:t>
            </a:r>
            <a:endParaRPr lang="ru-RU" dirty="0"/>
          </a:p>
        </p:txBody>
      </p:sp>
      <p:pic>
        <p:nvPicPr>
          <p:cNvPr id="2050" name="Picture 2" descr="https://ds04.infourok.ru/uploads/ex/0108/0008daa7-95b2c1da/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" t="6791" r="13471"/>
          <a:stretch/>
        </p:blipFill>
        <p:spPr bwMode="auto">
          <a:xfrm>
            <a:off x="959302" y="1337480"/>
            <a:ext cx="9799092" cy="63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6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un9-73.userapi.com/impg/ePFtUXl7QRxz8I36wBjEnRjhvsHl5EXbJ8dEWA/Oy8d36XphEo.jpg?size=604x453&amp;quality=96&amp;sign=e2c9aeea21f225c737ba899f4e83a34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14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281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405/000d4a74-d700f76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08" y="97417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82" y="109182"/>
            <a:ext cx="12082818" cy="10287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</a:t>
            </a:r>
            <a:r>
              <a:rPr lang="ru-RU" dirty="0" smtClean="0"/>
              <a:t>. Источники и сущность международного гуманитарного права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53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.ppt-online.org/files/slide/3/3GAVB456sNI0WTKgmcxjEiMSuwCQ2zvldRahOH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58" y="-447675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929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488"/>
            <a:ext cx="11818415" cy="11889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 Защита жертв вооруженных конфликтов</a:t>
            </a:r>
            <a:endParaRPr lang="ru-RU" dirty="0"/>
          </a:p>
        </p:txBody>
      </p:sp>
      <p:pic>
        <p:nvPicPr>
          <p:cNvPr id="5122" name="Picture 2" descr="https://ds04.infourok.ru/uploads/ex/000d/00197b7c-df85116e/img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" t="6195" r="3284" b="-5572"/>
          <a:stretch/>
        </p:blipFill>
        <p:spPr bwMode="auto">
          <a:xfrm>
            <a:off x="3780430" y="742984"/>
            <a:ext cx="8411570" cy="681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9307" y="1692322"/>
            <a:ext cx="3302759" cy="11327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комбатанты</a:t>
            </a:r>
            <a:endParaRPr lang="ru-RU" sz="4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" y="3179929"/>
            <a:ext cx="3780430" cy="102358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err="1" smtClean="0"/>
              <a:t>некомбатанты</a:t>
            </a:r>
            <a:endParaRPr lang="ru-RU" sz="4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8836" y="4399128"/>
            <a:ext cx="3302759" cy="11327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оккупация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09521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821" y="134840"/>
            <a:ext cx="9720072" cy="14996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. Как вести себя в случае вооруженного конфликта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/>
              <a:t>Стр</a:t>
            </a:r>
            <a:r>
              <a:rPr lang="ru-RU" sz="5400" dirty="0" smtClean="0"/>
              <a:t> 152-153. Прочитайте текст, составьте памятку «Как вести себя в случае вооруженного конфликта»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1709842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A41AC481-B287-49C8-90EF-C669597D2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42</TotalTime>
  <Words>109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Tw Cen MT</vt:lpstr>
      <vt:lpstr>Tw Cen MT Condensed</vt:lpstr>
      <vt:lpstr>Wingdings 3</vt:lpstr>
      <vt:lpstr>Интеграл</vt:lpstr>
      <vt:lpstr>Проверка д.з. 1. Перечислите организации, которые защищают права человека в международном масштабе 2. Укажите наиболее важные на ваш взгляд статьи декларации прав человека 3. Смогли ли организации спасти мир от войн? Что на ваш взгляд, могло бы улучшить их работу</vt:lpstr>
      <vt:lpstr>Что изображено на фото? Определите тему урока</vt:lpstr>
      <vt:lpstr>Защита прав человека в условиях вооруженных конфликтов</vt:lpstr>
      <vt:lpstr>I. Рождение международного гуманитарного права</vt:lpstr>
      <vt:lpstr>Презентация PowerPoint</vt:lpstr>
      <vt:lpstr>II. Источники и сущность международного гуманитарного права</vt:lpstr>
      <vt:lpstr>Презентация PowerPoint</vt:lpstr>
      <vt:lpstr>III. Защита жертв вооруженных конфликтов</vt:lpstr>
      <vt:lpstr>IV. Как вести себя в случае вооруженного конфликта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Перечислите организации, которые защищают права человека в международном масштабе 2. Укажите наиболее важные на ваш взгляд статьи декларации прав человека 3. Смогли ли организации спасти мир от войн? Что на ваш взгляд, могло бы улучшить их работу</dc:title>
  <dc:creator>USER</dc:creator>
  <cp:lastModifiedBy>Александр Мотовилов</cp:lastModifiedBy>
  <cp:revision>5</cp:revision>
  <dcterms:created xsi:type="dcterms:W3CDTF">2022-01-03T06:24:33Z</dcterms:created>
  <dcterms:modified xsi:type="dcterms:W3CDTF">2022-04-12T06:40:16Z</dcterms:modified>
</cp:coreProperties>
</file>