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7" r:id="rId2"/>
    <p:sldId id="258" r:id="rId3"/>
    <p:sldId id="256" r:id="rId4"/>
    <p:sldId id="259" r:id="rId5"/>
    <p:sldId id="260" r:id="rId6"/>
    <p:sldId id="262" r:id="rId7"/>
    <p:sldId id="263" r:id="rId8"/>
    <p:sldId id="261" r:id="rId9"/>
    <p:sldId id="265" r:id="rId10"/>
    <p:sldId id="264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43" autoAdjust="0"/>
    <p:restoredTop sz="94660"/>
  </p:normalViewPr>
  <p:slideViewPr>
    <p:cSldViewPr snapToGrid="0">
      <p:cViewPr varScale="1">
        <p:scale>
          <a:sx n="73" d="100"/>
          <a:sy n="73" d="100"/>
        </p:scale>
        <p:origin x="45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51EAD-3D60-4893-BC27-C1AE23B384D8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2DAA-FB4B-4901-8BCD-C1D02205CD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531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51EAD-3D60-4893-BC27-C1AE23B384D8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2DAA-FB4B-4901-8BCD-C1D02205CD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474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51EAD-3D60-4893-BC27-C1AE23B384D8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2DAA-FB4B-4901-8BCD-C1D02205CDA4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609935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51EAD-3D60-4893-BC27-C1AE23B384D8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2DAA-FB4B-4901-8BCD-C1D02205CD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6397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51EAD-3D60-4893-BC27-C1AE23B384D8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2DAA-FB4B-4901-8BCD-C1D02205CDA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691320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51EAD-3D60-4893-BC27-C1AE23B384D8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2DAA-FB4B-4901-8BCD-C1D02205CD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1277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51EAD-3D60-4893-BC27-C1AE23B384D8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2DAA-FB4B-4901-8BCD-C1D02205CD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2915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51EAD-3D60-4893-BC27-C1AE23B384D8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2DAA-FB4B-4901-8BCD-C1D02205CD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867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51EAD-3D60-4893-BC27-C1AE23B384D8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2DAA-FB4B-4901-8BCD-C1D02205CD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678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51EAD-3D60-4893-BC27-C1AE23B384D8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2DAA-FB4B-4901-8BCD-C1D02205CD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895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51EAD-3D60-4893-BC27-C1AE23B384D8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2DAA-FB4B-4901-8BCD-C1D02205CD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549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51EAD-3D60-4893-BC27-C1AE23B384D8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2DAA-FB4B-4901-8BCD-C1D02205CD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885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51EAD-3D60-4893-BC27-C1AE23B384D8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2DAA-FB4B-4901-8BCD-C1D02205CD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16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51EAD-3D60-4893-BC27-C1AE23B384D8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2DAA-FB4B-4901-8BCD-C1D02205CD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219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51EAD-3D60-4893-BC27-C1AE23B384D8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2DAA-FB4B-4901-8BCD-C1D02205CD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924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51EAD-3D60-4893-BC27-C1AE23B384D8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2DAA-FB4B-4901-8BCD-C1D02205CD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228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51EAD-3D60-4893-BC27-C1AE23B384D8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62F2DAA-FB4B-4901-8BCD-C1D02205CD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87038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"/>
            <a:ext cx="12191999" cy="6858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dirty="0" smtClean="0"/>
              <a:t>1. Комбатанты – это</a:t>
            </a:r>
            <a:br>
              <a:rPr lang="ru-RU" sz="4800" dirty="0" smtClean="0"/>
            </a:br>
            <a:r>
              <a:rPr lang="ru-RU" sz="4800" dirty="0" smtClean="0"/>
              <a:t>2. Люди, которые не участвуют в вооруженных конфликтов - …</a:t>
            </a:r>
            <a:br>
              <a:rPr lang="ru-RU" sz="4800" dirty="0" smtClean="0"/>
            </a:br>
            <a:r>
              <a:rPr lang="ru-RU" sz="4800" dirty="0" smtClean="0"/>
              <a:t>3. Гуманитарное право – это….</a:t>
            </a:r>
            <a:br>
              <a:rPr lang="ru-RU" sz="4800" dirty="0" smtClean="0"/>
            </a:br>
            <a:r>
              <a:rPr lang="ru-RU" sz="4800" dirty="0" smtClean="0"/>
              <a:t>4. Впервые организовал помощь раненым и пострадавшим от войны…..</a:t>
            </a:r>
            <a:br>
              <a:rPr lang="ru-RU" sz="4800" dirty="0" smtClean="0"/>
            </a:br>
            <a:r>
              <a:rPr lang="ru-RU" sz="4800" dirty="0" smtClean="0"/>
              <a:t>5. Организация красного креста занимается - </a:t>
            </a:r>
            <a:r>
              <a:rPr lang="ru-RU" sz="4800" dirty="0" smtClean="0"/>
              <a:t>…</a:t>
            </a:r>
            <a:br>
              <a:rPr lang="ru-RU" sz="4800" dirty="0" smtClean="0"/>
            </a:br>
            <a:r>
              <a:rPr lang="ru-RU" sz="4800" dirty="0" smtClean="0"/>
              <a:t>6. Преступление – это ..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61606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7644" y="3679162"/>
            <a:ext cx="8596668" cy="13208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mypresentation.ru/documents/8474b67a676eb5a1c30ddc408566e81a/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-806980"/>
            <a:ext cx="10508132" cy="7881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136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81" y="300507"/>
            <a:ext cx="8596668" cy="85859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V</a:t>
            </a:r>
            <a:r>
              <a:rPr lang="ru-RU" dirty="0" smtClean="0"/>
              <a:t>. Способы защиты гражданских прав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dirty="0" smtClean="0"/>
              <a:t>Прочитайте текст на стр. 165. </a:t>
            </a:r>
          </a:p>
          <a:p>
            <a:r>
              <a:rPr lang="ru-RU" sz="4800" dirty="0" smtClean="0"/>
              <a:t>Составьте памятку «Как защищать свои гражданские права»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1191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94197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2160589"/>
            <a:ext cx="9509855" cy="3880773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800" dirty="0" smtClean="0"/>
              <a:t>Прочитайте параграф 16</a:t>
            </a:r>
          </a:p>
          <a:p>
            <a:r>
              <a:rPr lang="ru-RU" sz="4800" dirty="0"/>
              <a:t> </a:t>
            </a:r>
            <a:r>
              <a:rPr lang="ru-RU" sz="4800" dirty="0" smtClean="0"/>
              <a:t>ответьте письменно на любой вопрос после параграфа в тетради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01243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cloud.prezentacii.org/18/10/85395/images/screen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94" y="-118057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382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809350"/>
            <a:ext cx="11859904" cy="104865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r"/>
            <a:r>
              <a:rPr lang="ru-RU" dirty="0" smtClean="0"/>
              <a:t>Не на всё, в чем мы имеем интерес, мы имеем уже и право.</a:t>
            </a:r>
            <a:br>
              <a:rPr lang="ru-RU" dirty="0" smtClean="0"/>
            </a:br>
            <a:r>
              <a:rPr lang="ru-RU" dirty="0" smtClean="0"/>
              <a:t>И.А. Покровский (1868-1920), российский правовед</a:t>
            </a:r>
            <a:endParaRPr lang="ru-RU" dirty="0"/>
          </a:p>
        </p:txBody>
      </p:sp>
      <p:pic>
        <p:nvPicPr>
          <p:cNvPr id="1026" name="Picture 2" descr="https://sevastopol.su/sites/default/files/styles/node/public/2018-11-07/imushchestvo_kompan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2351"/>
            <a:ext cx="8572500" cy="598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867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tatic.wixstatic.com/media/d0ffa3_0144bd20b9904698b21f881940da4ff5~mv2.png/v1/fill/w_1099,h_703,al_c/d0ffa3_0144bd20b9904698b21f881940da4ff5~mv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250" y="0"/>
            <a:ext cx="10467975" cy="6696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-191069"/>
            <a:ext cx="10385945" cy="313643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9600" dirty="0" smtClean="0"/>
              <a:t>Гражданские правоотношения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196930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364" y="27058"/>
            <a:ext cx="11973636" cy="13208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I</a:t>
            </a:r>
            <a:r>
              <a:rPr lang="ru-RU" dirty="0" smtClean="0"/>
              <a:t>. Участники гражданских правоотношений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ds01.infourok.ru/uploads/ex/0be0/00000bdf-26c11c4c/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669" y="687458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803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ds04.infourok.ru/uploads/ex/0566/000d24c5-43a6a68b/im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15" y="18929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619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ds01.infourok.ru/uploads/ex/0be0/00000bdf-26c11c4c/im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121053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933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ds05.infourok.ru/uploads/ex/0c3d/000c413c-6acbaa27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670" y="-148443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64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14792" t="14505" r="32867" b="15905"/>
          <a:stretch/>
        </p:blipFill>
        <p:spPr>
          <a:xfrm>
            <a:off x="791569" y="-327548"/>
            <a:ext cx="10003809" cy="747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85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cf.ppt-online.org/files/slide/r/ROLJowgIYNlnWsjTbzMaFqmHCrVK1U6vQX82E5/slide-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370" y="118996"/>
            <a:ext cx="9753600" cy="730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943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Красный и фиолетовый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105</TotalTime>
  <Words>65</Words>
  <Application>Microsoft Office PowerPoint</Application>
  <PresentationFormat>Широкоэкранный</PresentationFormat>
  <Paragraphs>10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Trebuchet MS</vt:lpstr>
      <vt:lpstr>Wingdings 3</vt:lpstr>
      <vt:lpstr>Грань</vt:lpstr>
      <vt:lpstr>1. Комбатанты – это 2. Люди, которые не участвуют в вооруженных конфликтов - … 3. Гуманитарное право – это…. 4. Впервые организовал помощь раненым и пострадавшим от войны….. 5. Организация красного креста занимается - … 6. Преступление – это ..</vt:lpstr>
      <vt:lpstr>Не на всё, в чем мы имеем интерес, мы имеем уже и право. И.А. Покровский (1868-1920), российский правовед</vt:lpstr>
      <vt:lpstr>Гражданские правоотношения</vt:lpstr>
      <vt:lpstr>I. Участники гражданских правоотношений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V. Способы защиты гражданских прав</vt:lpstr>
      <vt:lpstr>Домашнее задание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Lenovo</cp:lastModifiedBy>
  <cp:revision>6</cp:revision>
  <dcterms:created xsi:type="dcterms:W3CDTF">2022-01-05T11:01:01Z</dcterms:created>
  <dcterms:modified xsi:type="dcterms:W3CDTF">2022-02-26T08:03:17Z</dcterms:modified>
</cp:coreProperties>
</file>