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58" r:id="rId4"/>
    <p:sldId id="256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1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75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61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1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555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90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5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878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308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92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5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89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011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634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83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19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6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08156B4-9DC7-4E89-96D0-301E189ABA72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49B5564-BB89-4604-820D-38C1A455CD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686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5660" y="341194"/>
            <a:ext cx="11218459" cy="63052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1. Правовая культура – стр.120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2. Преступление – </a:t>
            </a:r>
            <a:r>
              <a:rPr lang="ru-RU" sz="2800" dirty="0" err="1" smtClean="0">
                <a:solidFill>
                  <a:schemeClr val="tx1"/>
                </a:solidFill>
              </a:rPr>
              <a:t>виновносовершенное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smtClean="0">
                <a:solidFill>
                  <a:schemeClr val="tx1"/>
                </a:solidFill>
              </a:rPr>
              <a:t>общественно опасное деяние, запрещенное уголовным кодексом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3. Дееспособность – способность иметь права и нести обязанности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4. Конституция – основной закон государства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5. Гуманитарное право – совокупность норм по ограничению вооружения и защите жертв войны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6. Правовое государство- государство, в котором действует принципы верховенство права и разделения властей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7. Гражданское право – совокупность норм, регулирующих имущественные и личные неимущественные отношения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8. Договор –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9. Субъекты гражданских правоотношений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1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fs00.infourok.ru/images/doc/130/152264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67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81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2.infourok.ru/uploads/ex/028e/0005ceed-52f12f7f/img6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" r="5611" b="10620"/>
          <a:stretch/>
        </p:blipFill>
        <p:spPr bwMode="auto">
          <a:xfrm>
            <a:off x="458468" y="-155661"/>
            <a:ext cx="10173137" cy="701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7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f2.ppt-online.org/files2/slide/l/LtV8xsWbi5fMCZpu1Rn3ymd6eD9QjSh4PK0NJw/slide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8625384" y="0"/>
            <a:ext cx="3316407" cy="23337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600" dirty="0" smtClean="0"/>
              <a:t>Стр.171 работа с документом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852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8798" y="1063416"/>
            <a:ext cx="9960480" cy="18981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IV</a:t>
            </a:r>
            <a:r>
              <a:rPr lang="ru-RU" dirty="0" smtClean="0"/>
              <a:t>. Особенности возникновения права собственности несовершеннолетних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9722312" cy="2953034"/>
          </a:xfrm>
        </p:spPr>
        <p:txBody>
          <a:bodyPr>
            <a:normAutofit fontScale="77500" lnSpcReduction="200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Прочитайте текст на стр. 173 и напишите, какими правами вы уже обладаете.</a:t>
            </a:r>
          </a:p>
          <a:p>
            <a:r>
              <a:rPr lang="ru-RU" sz="4400" dirty="0" smtClean="0">
                <a:solidFill>
                  <a:schemeClr val="tx1"/>
                </a:solidFill>
              </a:rPr>
              <a:t>Ниже укажите права, которыми вы бы тоже уже хотели обладать и когда сможете ими воспользоваться(право+ возраст)</a:t>
            </a:r>
            <a:endParaRPr lang="en-US" sz="4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89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usynovite-kam.ru/wp-content/uploads/imushchestvennye-prava-nesovershennoletni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31" y="249023"/>
            <a:ext cx="9779996" cy="65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15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800" dirty="0" smtClean="0"/>
              <a:t>Домашнее задание</a:t>
            </a: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Прочитать параграф17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Задание после текста стр. 173,  174-175 выполнить письменно в тетради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4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loud.prezentacii.org/18/10/85395/images/scree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36" y="206991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22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5660" y="341194"/>
            <a:ext cx="11218459" cy="63052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1. Правовая культура – стр.120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2. Преступление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3. Дееспособность – стр.78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4. Конституция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5. Гуманитарное право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6. Правовое государство- стр.53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7. Гражданское право –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8. Договор –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9. Субъекты гражданских правоотношений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8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dvokatsursin.ru/wp-content/uploads/2021/01/svid_o_pra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7" y="1133475"/>
            <a:ext cx="9077325" cy="5724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atermark.lovepik.com/photo/40173/6708.jpg_wh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17" y="327547"/>
            <a:ext cx="11430000" cy="76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23331" y="327547"/>
            <a:ext cx="9157648" cy="28387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600" dirty="0" smtClean="0"/>
              <a:t>Одно дело владеть, другое быть владельцем.</a:t>
            </a:r>
          </a:p>
          <a:p>
            <a:pPr algn="r"/>
            <a:r>
              <a:rPr lang="ru-RU" sz="3600" dirty="0" smtClean="0"/>
              <a:t>Латинское изречение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5264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3.depositphotos.com/4431055/16127/i/1600/depositphotos_161272870-stock-photo-wooden-judge-hammer-and-hous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31346" r="5194" b="13309"/>
          <a:stretch/>
        </p:blipFill>
        <p:spPr bwMode="auto">
          <a:xfrm>
            <a:off x="3327113" y="1575582"/>
            <a:ext cx="8328074" cy="4768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9705" y="552287"/>
            <a:ext cx="10830720" cy="1023295"/>
          </a:xfrm>
        </p:spPr>
        <p:txBody>
          <a:bodyPr/>
          <a:lstStyle/>
          <a:p>
            <a:r>
              <a:rPr lang="ru-RU" sz="6600" dirty="0" smtClean="0"/>
              <a:t>Право собственности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08897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resent5.com/presentbyword/20170209/tema_4.1_images/tema_4.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37" y="280453"/>
            <a:ext cx="8770061" cy="657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895" y="195746"/>
            <a:ext cx="8761413" cy="7069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Отношения собственности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91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f.ppt-online.org/files1/slide/l/lC0GyMcFPe7JfWnX3oQS81TKkg5NHmi9adjhUDtB6/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54" y="259307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4439" y="259307"/>
            <a:ext cx="8761413" cy="7069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. Виды собственности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48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30c/000a5fc3-8b233ab6/img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r="592"/>
          <a:stretch/>
        </p:blipFill>
        <p:spPr bwMode="auto">
          <a:xfrm>
            <a:off x="995783" y="259307"/>
            <a:ext cx="10209643" cy="671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2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476" y="0"/>
            <a:ext cx="8879137" cy="1230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III</a:t>
            </a:r>
            <a:r>
              <a:rPr lang="ru-RU" dirty="0" smtClean="0"/>
              <a:t>. Основания возникновения и прекращения права собственности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074460"/>
            <a:ext cx="10036210" cy="394534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800" dirty="0" smtClean="0"/>
              <a:t>Прочитайте текст на стр. 169-170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составьте кластер по теме «Возникновения права собственности»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884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fsd.multiurok.ru/html/2017/07/10/s_59633c18411e9/img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24"/>
            <a:ext cx="12267776" cy="690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78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250</TotalTime>
  <Words>117</Words>
  <Application>Microsoft Office PowerPoint</Application>
  <PresentationFormat>Широкоэкранный</PresentationFormat>
  <Paragraphs>17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Wingdings 3</vt:lpstr>
      <vt:lpstr>Ион (конференц-зал)</vt:lpstr>
      <vt:lpstr>1. Правовая культура – стр.120 2. Преступление – виновносовершенное, общественно опасное деяние, запрещенное уголовным кодексом 3. Дееспособность – способность иметь права и нести обязанности 4. Конституция – основной закон государства 5. Гуманитарное право – совокупность норм по ограничению вооружения и защите жертв войны  6. Правовое государство- государство, в котором действует принципы верховенство права и разделения властей 7. Гражданское право – совокупность норм, регулирующих имущественные и личные неимущественные отношения 8. Договор –  9. Субъекты гражданских правоотношений</vt:lpstr>
      <vt:lpstr>1. Правовая культура – стр.120 2. Преступление –  3. Дееспособность – стр.78 4. Конституция –  5. Гуманитарное право –  6. Правовое государство- стр.53 7. Гражданское право –  8. Договор – 9. Субъекты гражданских правоотношений</vt:lpstr>
      <vt:lpstr>Презентация PowerPoint</vt:lpstr>
      <vt:lpstr>Право собственности</vt:lpstr>
      <vt:lpstr>I. Отношения собственности</vt:lpstr>
      <vt:lpstr>II. Виды собственности</vt:lpstr>
      <vt:lpstr>Презентация PowerPoint</vt:lpstr>
      <vt:lpstr>III. Основания возникновения и прекращения права собственности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IV. Особенности возникновения права собственности несовершеннолетних</vt:lpstr>
      <vt:lpstr>Презентация PowerPoint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9</cp:revision>
  <dcterms:created xsi:type="dcterms:W3CDTF">2022-01-05T17:17:27Z</dcterms:created>
  <dcterms:modified xsi:type="dcterms:W3CDTF">2022-04-18T06:06:04Z</dcterms:modified>
</cp:coreProperties>
</file>