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7" r:id="rId2"/>
    <p:sldId id="258" r:id="rId3"/>
    <p:sldId id="256" r:id="rId4"/>
    <p:sldId id="259" r:id="rId5"/>
    <p:sldId id="260" r:id="rId6"/>
    <p:sldId id="262" r:id="rId7"/>
    <p:sldId id="261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 snapToGrid="0">
      <p:cViewPr varScale="1">
        <p:scale>
          <a:sx n="46" d="100"/>
          <a:sy n="46" d="100"/>
        </p:scale>
        <p:origin x="660" y="5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712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294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163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35499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3534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0159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5743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5665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233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271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421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644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515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349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47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313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177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01003-A832-4CD9-952E-0E899C3BF1FE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ED796-5E5E-422B-BE68-57EDCBC09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7226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5661" y="272956"/>
            <a:ext cx="11696130" cy="631891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/>
              <a:t>1.Семья </a:t>
            </a:r>
            <a:r>
              <a:rPr lang="ru-RU" sz="3600" dirty="0"/>
              <a:t>(в юр. смысле) – </a:t>
            </a:r>
            <a:br>
              <a:rPr lang="ru-RU" sz="3600" dirty="0"/>
            </a:br>
            <a:r>
              <a:rPr lang="ru-RU" sz="3600" dirty="0" smtClean="0"/>
              <a:t>2. брак</a:t>
            </a:r>
            <a:r>
              <a:rPr lang="ru-RU" sz="3600" dirty="0"/>
              <a:t>–</a:t>
            </a:r>
            <a:br>
              <a:rPr lang="ru-RU" sz="3600" dirty="0"/>
            </a:br>
            <a:r>
              <a:rPr lang="ru-RU" sz="3600" dirty="0" smtClean="0"/>
              <a:t>3.правонарушение </a:t>
            </a:r>
            <a:r>
              <a:rPr lang="ru-RU" sz="3600" dirty="0"/>
              <a:t>-</a:t>
            </a:r>
            <a:br>
              <a:rPr lang="ru-RU" sz="3600" dirty="0"/>
            </a:br>
            <a:r>
              <a:rPr lang="ru-RU" sz="3600" dirty="0" smtClean="0"/>
              <a:t>4. ЗАГС </a:t>
            </a:r>
            <a:r>
              <a:rPr lang="ru-RU" sz="3600" dirty="0"/>
              <a:t>–</a:t>
            </a:r>
            <a:br>
              <a:rPr lang="ru-RU" sz="3600" dirty="0"/>
            </a:br>
            <a:r>
              <a:rPr lang="ru-RU" sz="3600" dirty="0" smtClean="0"/>
              <a:t>5.условия </a:t>
            </a:r>
            <a:r>
              <a:rPr lang="ru-RU" sz="3600" dirty="0"/>
              <a:t>вступления в брак: …., …., </a:t>
            </a:r>
            <a:r>
              <a:rPr lang="ru-RU" sz="3600" dirty="0" smtClean="0"/>
              <a:t>….,….</a:t>
            </a:r>
            <a:br>
              <a:rPr lang="ru-RU" sz="3600" dirty="0" smtClean="0"/>
            </a:br>
            <a:r>
              <a:rPr lang="ru-RU" sz="3600" dirty="0" smtClean="0"/>
              <a:t>6. Трудовые правоотношения – </a:t>
            </a:r>
            <a:br>
              <a:rPr lang="ru-RU" sz="3600" dirty="0" smtClean="0"/>
            </a:br>
            <a:r>
              <a:rPr lang="ru-RU" sz="3600" dirty="0" smtClean="0"/>
              <a:t>7.  - соглашение между работником и работодателем о выполнении трудовой функции за плату</a:t>
            </a:r>
            <a:br>
              <a:rPr lang="ru-RU" sz="3600" dirty="0" smtClean="0"/>
            </a:br>
            <a:r>
              <a:rPr lang="ru-RU" sz="3600" dirty="0" smtClean="0"/>
              <a:t>8. Виды трудовых договоров:</a:t>
            </a:r>
            <a:br>
              <a:rPr lang="ru-RU" sz="3600" dirty="0" smtClean="0"/>
            </a:br>
            <a:r>
              <a:rPr lang="ru-RU" sz="3600" dirty="0" smtClean="0"/>
              <a:t>9. Ежегодный отпуск предоставляется несовершеннолетним на … день</a:t>
            </a:r>
            <a:br>
              <a:rPr lang="ru-RU" sz="3600" dirty="0" smtClean="0"/>
            </a:br>
            <a:r>
              <a:rPr lang="ru-RU" sz="3600" dirty="0" smtClean="0"/>
              <a:t>10. Не более 2,5 часов при совмещении с учебой могут трудится несовершеннолетние в возрасте …</a:t>
            </a:r>
            <a:endParaRPr lang="ru-RU" b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1281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7473" y="364901"/>
            <a:ext cx="5176881" cy="317678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 изображениям, предположите О каких правоотношениях пойдет речь на уроке</a:t>
            </a:r>
            <a:endParaRPr lang="ru-RU" dirty="0"/>
          </a:p>
        </p:txBody>
      </p:sp>
      <p:pic>
        <p:nvPicPr>
          <p:cNvPr id="5" name="Picture 2" descr="https://cf3.ppt-online.org/files3/slide/n/nckzV08YNg7l2JUWBqSbXGFmQ1Cu695HIypPjK/slide-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6" t="35610" r="2288" b="21376"/>
          <a:stretch/>
        </p:blipFill>
        <p:spPr bwMode="auto">
          <a:xfrm>
            <a:off x="-103032" y="3663604"/>
            <a:ext cx="8925059" cy="31424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ypresentation.ru/documents_6/1db372e64f687ce1dbe8dbdd4dbc174e/img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1" t="28394" r="7212" b="11436"/>
          <a:stretch/>
        </p:blipFill>
        <p:spPr bwMode="auto">
          <a:xfrm>
            <a:off x="5544354" y="103031"/>
            <a:ext cx="6555346" cy="34386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68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Административные правоотношения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ru-RU" sz="3200" dirty="0" smtClean="0"/>
              <a:t>Проступок, хоть и может вызвать временное благополучие, никогда не приносит подлинного счастья.</a:t>
            </a:r>
          </a:p>
          <a:p>
            <a:pPr algn="r"/>
            <a:r>
              <a:rPr lang="ru-RU" sz="3200" dirty="0" err="1" smtClean="0"/>
              <a:t>В.Скотт</a:t>
            </a:r>
            <a:r>
              <a:rPr lang="ru-RU" sz="3200" dirty="0" smtClean="0"/>
              <a:t> (1771-1832), английский писатель</a:t>
            </a:r>
            <a:endParaRPr lang="ru-RU" sz="3200" dirty="0"/>
          </a:p>
        </p:txBody>
      </p:sp>
      <p:pic>
        <p:nvPicPr>
          <p:cNvPr id="2050" name="Picture 2" descr="https://ds05.infourok.ru/uploads/ex/04d4/000102bb-549a0229/img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1" t="48075" r="1831" b="-48075"/>
          <a:stretch/>
        </p:blipFill>
        <p:spPr bwMode="auto">
          <a:xfrm>
            <a:off x="0" y="80962"/>
            <a:ext cx="5177307" cy="38829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1093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</a:t>
            </a:r>
            <a:r>
              <a:rPr lang="ru-RU" dirty="0" smtClean="0"/>
              <a:t>. Что такое административное право</a:t>
            </a:r>
            <a:endParaRPr lang="ru-RU" dirty="0"/>
          </a:p>
        </p:txBody>
      </p:sp>
      <p:pic>
        <p:nvPicPr>
          <p:cNvPr id="3074" name="Picture 2" descr="https://ds04.infourok.ru/uploads/ex/0302/00077d11-1bd3871d/img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963" y="66840"/>
            <a:ext cx="9054879" cy="6791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31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II</a:t>
            </a:r>
            <a:r>
              <a:rPr lang="ru-RU" dirty="0" smtClean="0"/>
              <a:t>. Административное правонарушение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124" y="1935921"/>
            <a:ext cx="11384924" cy="4748214"/>
          </a:xfrm>
        </p:spPr>
        <p:txBody>
          <a:bodyPr>
            <a:noAutofit/>
          </a:bodyPr>
          <a:lstStyle/>
          <a:p>
            <a:r>
              <a:rPr lang="ru-RU" sz="4800" dirty="0" smtClean="0"/>
              <a:t>Прочитайте статьи из кодекса и напишите, какой самый распространённый вид ответственности за административное правонарушение?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99760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096" y="0"/>
            <a:ext cx="10366035" cy="1330614"/>
          </a:xfrm>
        </p:spPr>
        <p:txBody>
          <a:bodyPr/>
          <a:lstStyle/>
          <a:p>
            <a:r>
              <a:rPr lang="en-US" dirty="0" smtClean="0"/>
              <a:t>III</a:t>
            </a:r>
            <a:r>
              <a:rPr lang="ru-RU" dirty="0" smtClean="0"/>
              <a:t>. Административная ответственность</a:t>
            </a:r>
            <a:endParaRPr lang="ru-RU" dirty="0"/>
          </a:p>
        </p:txBody>
      </p:sp>
      <p:pic>
        <p:nvPicPr>
          <p:cNvPr id="4098" name="Picture 2" descr="https://znamyuzl.ru/upload/iblock/ea7/ea720e34d4d2e69e5d95f737972d4ed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" t="10615" r="557" b="7319"/>
          <a:stretch/>
        </p:blipFill>
        <p:spPr bwMode="auto">
          <a:xfrm>
            <a:off x="1583069" y="1272760"/>
            <a:ext cx="9015212" cy="5628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35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733" y="107324"/>
            <a:ext cx="10353761" cy="132632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IV</a:t>
            </a:r>
            <a:r>
              <a:rPr lang="ru-RU" dirty="0" smtClean="0"/>
              <a:t>. Административная ответственность несовершеннолетних</a:t>
            </a:r>
            <a:endParaRPr lang="ru-RU" dirty="0"/>
          </a:p>
        </p:txBody>
      </p:sp>
      <p:pic>
        <p:nvPicPr>
          <p:cNvPr id="5122" name="Picture 2" descr="https://346130.selcdn.ru/storage1/include/site_1449/section_128/thumbs/qwQ0-ENNRmkM_1200x0_AybP2us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97" r="9879" b="11378"/>
          <a:stretch/>
        </p:blipFill>
        <p:spPr bwMode="auto">
          <a:xfrm>
            <a:off x="707733" y="1165538"/>
            <a:ext cx="10300911" cy="569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98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Прочитайте параграф</a:t>
            </a:r>
          </a:p>
          <a:p>
            <a:r>
              <a:rPr lang="ru-RU" sz="4000" dirty="0" smtClean="0"/>
              <a:t>Выполните письменно в тетради 1 или 2 задание после параграфа</a:t>
            </a:r>
          </a:p>
          <a:p>
            <a:r>
              <a:rPr lang="ru-RU" sz="4000" dirty="0" smtClean="0"/>
              <a:t>Выучите новые определения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2004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fs.znanio.ru/d5af0e/b2/9c/741fb6739123e6c6f8390d663ca2e8e8c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00" y="0"/>
            <a:ext cx="10953750" cy="822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84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78346F"/>
      </a:dk2>
      <a:lt2>
        <a:srgbClr val="D9A8D2"/>
      </a:lt2>
      <a:accent1>
        <a:srgbClr val="CE57AB"/>
      </a:accent1>
      <a:accent2>
        <a:srgbClr val="8E8EFD"/>
      </a:accent2>
      <a:accent3>
        <a:srgbClr val="7CBCE0"/>
      </a:accent3>
      <a:accent4>
        <a:srgbClr val="70BF9F"/>
      </a:accent4>
      <a:accent5>
        <a:srgbClr val="A5B960"/>
      </a:accent5>
      <a:accent6>
        <a:srgbClr val="D47A57"/>
      </a:accent6>
      <a:hlink>
        <a:srgbClr val="D164DE"/>
      </a:hlink>
      <a:folHlink>
        <a:srgbClr val="BE87C4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D4FE1632-F131-47D3-A814-99E9CD025E2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94</TotalTime>
  <Words>94</Words>
  <Application>Microsoft Office PowerPoint</Application>
  <PresentationFormat>Широкоэкранный</PresentationFormat>
  <Paragraphs>14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Bookman Old Style</vt:lpstr>
      <vt:lpstr>Rockwell</vt:lpstr>
      <vt:lpstr>Damask</vt:lpstr>
      <vt:lpstr>1.Семья (в юр. смысле) –  2. брак– 3.правонарушение - 4. ЗАГС – 5.условия вступления в брак: …., …., ….,…. 6. Трудовые правоотношения –  7.  - соглашение между работником и работодателем о выполнении трудовой функции за плату 8. Виды трудовых договоров: 9. Ежегодный отпуск предоставляется несовершеннолетним на … день 10. Не более 2,5 часов при совмещении с учебой могут трудится несовершеннолетние в возрасте …</vt:lpstr>
      <vt:lpstr>По изображениям, предположите О каких правоотношениях пойдет речь на уроке</vt:lpstr>
      <vt:lpstr>Административные правоотношения</vt:lpstr>
      <vt:lpstr>I. Что такое административное право</vt:lpstr>
      <vt:lpstr>II. Административное правонарушение</vt:lpstr>
      <vt:lpstr>III. Административная ответственность</vt:lpstr>
      <vt:lpstr>IV. Административная ответственность несовершеннолетних</vt:lpstr>
      <vt:lpstr>Домашнее задание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Lenovo</cp:lastModifiedBy>
  <cp:revision>8</cp:revision>
  <dcterms:created xsi:type="dcterms:W3CDTF">2022-01-06T05:39:53Z</dcterms:created>
  <dcterms:modified xsi:type="dcterms:W3CDTF">2022-04-09T07:31:25Z</dcterms:modified>
</cp:coreProperties>
</file>