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4" r:id="rId5"/>
    <p:sldId id="261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67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35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5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387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0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14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788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409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474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24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3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278C4-BFAD-4ADF-AFDF-EF7A51FD7079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FCD4B-5F7A-417F-AD4B-6ADF463E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78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19571" y="1469641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Игровой макет «Ферма для домашних животных».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6407" y="2780928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редназначен для детей дошкольного возраста в разновозрастной группе ЗПР как наглядное пособие.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6406" y="188640"/>
            <a:ext cx="69139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"Муниципальное дошкольное образовательное автономное учреждение «Детский сад комбинированного вида № 124 «Василек» г. Орска"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01439" y="5517232"/>
            <a:ext cx="3446136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Воспитатель 1категории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Гладышева Татьяна Ивановна</a:t>
            </a:r>
          </a:p>
          <a:p>
            <a:pPr algn="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26057" y="6348229"/>
            <a:ext cx="9428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Орск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019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sun9-80.userapi.com/impg/YgpDjJH1QCD1QAMmRLnfnMmd8DpxDLGK9RAhAQ/BcRyrWwQS0I.jpg?size=1600x1200&amp;quality=95&amp;sign=c5f41d9efa45a283c957c4d56afc6a53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5" r="-4"/>
          <a:stretch/>
        </p:blipFill>
        <p:spPr bwMode="auto">
          <a:xfrm>
            <a:off x="1007604" y="692696"/>
            <a:ext cx="7128792" cy="50499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1221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https://sun9-50.userapi.com/impg/H2SZ92PmiwIfyl-Hc1PABzVHeTJcNzT8AiywUA/X5WXJ7T_6kg.jpg?size=1600x1200&amp;quality=95&amp;sign=f9a69c5df4008063036ec5ccb271a902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968552" cy="3765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un9-58.userapi.com/impg/ItQfix756ueFj-CoIqjbXrJ91YLrKyaOIRWY0A/_xPnI_zqlBw.jpg?size=1200x1600&amp;quality=95&amp;sign=c69a99f12b16e1a7bf749ec429dd8f1f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4" r="-4151"/>
          <a:stretch/>
        </p:blipFill>
        <p:spPr bwMode="auto">
          <a:xfrm>
            <a:off x="4983013" y="2564904"/>
            <a:ext cx="4268491" cy="41625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1221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sun9-5.userapi.com/impg/8fcLp5pDZWF2gJa9XskKDZ5urJHMx3B84J_aFg/Do_sNb29LRI.jpg?size=1600x1200&amp;quality=95&amp;sign=055619bcd8d9c7b00e70f9529a05e64d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624"/>
            <a:ext cx="5760640" cy="4372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un9-85.userapi.com/impg/fVjHdeAMfblXchGfHaVOh9MqzG8it-zqYN3gIA/hpGiGIAiIE8.jpg?size=1600x1200&amp;quality=95&amp;sign=ce84b51c2f07d8fbe4fa4740af60cc88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r="1814"/>
          <a:stretch/>
        </p:blipFill>
        <p:spPr bwMode="auto">
          <a:xfrm>
            <a:off x="107504" y="3456142"/>
            <a:ext cx="5401109" cy="3359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6091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2348880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«Спасибо за внимание!». </a:t>
            </a:r>
          </a:p>
        </p:txBody>
      </p:sp>
      <p:pic>
        <p:nvPicPr>
          <p:cNvPr id="5" name="Рисунок 4" descr="https://sun9-85.userapi.com/impg/fVjHdeAMfblXchGfHaVOh9MqzG8it-zqYN3gIA/hpGiGIAiIE8.jpg?size=1600x1200&amp;quality=95&amp;sign=ce84b51c2f07d8fbe4fa4740af60cc88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1221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2348880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«Спасибо за внимание!». </a:t>
            </a:r>
          </a:p>
        </p:txBody>
      </p:sp>
    </p:spTree>
    <p:extLst>
      <p:ext uri="{BB962C8B-B14F-4D97-AF65-F5344CB8AC3E}">
        <p14:creationId xmlns:p14="http://schemas.microsoft.com/office/powerpoint/2010/main" val="6186747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60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8</cp:revision>
  <dcterms:created xsi:type="dcterms:W3CDTF">2022-02-02T09:30:10Z</dcterms:created>
  <dcterms:modified xsi:type="dcterms:W3CDTF">2022-02-09T12:24:10Z</dcterms:modified>
</cp:coreProperties>
</file>