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e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639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514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598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405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1828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939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572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264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639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629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13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650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53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5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58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586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B3666-0A61-48F3-B9EE-777907279888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6E68A1C-A4AA-4E38-BDAA-3276EE232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773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68796" y="432767"/>
            <a:ext cx="5384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«Национальная еда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народа»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15" y="1011865"/>
            <a:ext cx="10531136" cy="48062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95760" y="-502"/>
            <a:ext cx="6730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Мультимедийный образовательный ресурс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92756" y="5932783"/>
            <a:ext cx="51992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Дерябина Надежда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Валерьевна  -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50» г. Сыктывкара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41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"/>
          <a:stretch/>
        </p:blipFill>
        <p:spPr>
          <a:xfrm>
            <a:off x="917489" y="835378"/>
            <a:ext cx="10179488" cy="58589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79089" y="158045"/>
            <a:ext cx="1656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Черёмуха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47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98" y="733778"/>
            <a:ext cx="10453513" cy="59097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3027" y="22578"/>
            <a:ext cx="1262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Рябина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0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22" y="652639"/>
            <a:ext cx="10882489" cy="5981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19679" y="0"/>
            <a:ext cx="1617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Брусника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44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21" y="767645"/>
            <a:ext cx="10645423" cy="59718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97606" y="90311"/>
            <a:ext cx="1637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Морошка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50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44" y="824089"/>
            <a:ext cx="10927646" cy="58589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16969" y="180623"/>
            <a:ext cx="1369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Клюква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17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0932" y="204591"/>
            <a:ext cx="100245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Грибы ели в супах, включали в выпечку, а для долгого хранения чаще засаливали или сушили.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66" y="1264356"/>
            <a:ext cx="9934223" cy="52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1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466" y="144272"/>
            <a:ext cx="120565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Выпечка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самой разнообразной - блины, оладьи, колобки, но особенно почитаемы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пироги с рыбой, шаньги с кашей. В качестве начинок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использовались и другие продукты - ягоды, грибы, капуста, творог и многое другое. Часто делали пельмени и пирог с начинкой из тонко нарезанного мяса или субпродуктов.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" y="2009422"/>
            <a:ext cx="5734756" cy="43970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68" y="2009422"/>
            <a:ext cx="5779910" cy="439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9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332" y="181170"/>
            <a:ext cx="118420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традиционных напитков, помимо чая, были распространены отвары трав и ягод, хлебный квас, березовый сок. Из пареной репы или брюквы варили компот. На десерт готовили густые кисели, компоты, подавали свежие ягоды с сахаром, молоком, сметаной и сливками.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2" y="1750830"/>
            <a:ext cx="5813779" cy="49309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378" y="1750830"/>
            <a:ext cx="5587999" cy="49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4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929" y="194578"/>
            <a:ext cx="119100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Широкое хождение имели молочные продукты. Молоко употребляли в свежем виде, но чаще подвергали переработке. В русских печах получали топленое молоко. Для получения кислого молока и простокваши молоко сливали в деревянные кадки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сбраживали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помощью кусочков хлеба. Из простокваши готовили творог. Популярна была и сметана.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9" y="2251710"/>
            <a:ext cx="6015991" cy="44234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110" y="2251710"/>
            <a:ext cx="5349240" cy="442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7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622" y="0"/>
            <a:ext cx="1213555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Овощное меню вносило разнообразие в рацион питания. Из овощей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издавна выращивали и ели репу и брюкву. Репу и морковь любили есть в вяленом виде, предварительно запаривая их в печи. Капусту чаще солили. Из овощей делалась начинка для выпечки, варились различные супы, напитки.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чаще ели в отварном виде то с мясом, то с рыбой.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22" y="2099732"/>
            <a:ext cx="5852584" cy="45832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784" y="2099732"/>
            <a:ext cx="5679016" cy="458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9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4887" y="145919"/>
            <a:ext cx="96343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живём в Республике Коми, которая имеет богатую историю и культуру. Несметные богатства лесов, рек и озер Коми нашли свое отражение в национальной кухне. Традиционной пищей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продукты, которые человек мог добыть, собрать или взрастить.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6" y="1861354"/>
            <a:ext cx="5658678" cy="4790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783" y="1861353"/>
            <a:ext cx="5605669" cy="479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8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46" y="816199"/>
            <a:ext cx="9903854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59222" y="103031"/>
            <a:ext cx="1523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0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90" y="708694"/>
            <a:ext cx="11062952" cy="57822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73533" y="0"/>
            <a:ext cx="1423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50" y="811369"/>
            <a:ext cx="11011436" cy="58470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85957" y="90152"/>
            <a:ext cx="1818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3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323" y="115910"/>
            <a:ext cx="119816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 пищу можно охарактеризовать как горячую. Хозяйка вставала рано утром, топила печь, готовила в печи еду, кормила семью, снова ставила чугунки в печь, чтобы разогреть их в обед. Питались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правило, три раза в день: завтрак — в 6–7 часов утра, перед началом рабочего дня, обед — в 13–15 часов, ужин — в 19–21 часов. В обыденные дни на стол подавалось 3–4 блюда. В праздничные дни количество блюд превышало два с половиной десятка. Это были супы, каши, рыба в различном виде (соленая,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вареная, вяленная), разнообразные блюда из ягод и грибов, выпечка, разные напитки (отвары, квас, березовый сок и т.д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993" y="2824767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9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042" y="0"/>
            <a:ext cx="113849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за стол садили не детей, как это принято не сейчас, а взрослых, поскольку именно они обеспечивали благосостояние семьи. Ели все из одной чаши и право первой ложки принадлежало хозяину дома. Если в семье было очень много детей, то их сажали на пол, застилали скатерть, ставили чашу из которой они по очереди ели, а рядом стояла бабушка с вицей, которая учила их ждать друг друга. Только, когда дети осваивали этикет, их сажали за общий стол. Супы ели деревянной ложкой, мясные и рыбные блюда — руками или вилкой из кости животных. </a:t>
            </a:r>
          </a:p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531" y="2756079"/>
            <a:ext cx="5803583" cy="390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9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287" y="1082407"/>
            <a:ext cx="859450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«Традиционная культура народа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этнографические очерки - Сыктывкар Коми книжное издательство 1994 г.;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Где ты живешь: Населенные пункты Республики Коми: Ист.- демогр. справ. / И. Л. Жеребцов. - Сыктывкар: Коми кн. изд-во, 2000г.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ресурсы: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https://sites.google.com/site/nacionalnyebludakomikuhni/home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национальная кухня;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http://www.myshared.ru/slide/1398776/ Презентация «Традиционная кухня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https://infourok.ru/prezentaciya__na_temu_komi_nacionalnaya_kuhnya-491020.htm Презентация на тему «Коми национальная кухня».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59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4" y="177085"/>
            <a:ext cx="11165983" cy="642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1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4887" y="171126"/>
            <a:ext cx="7593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народ с древних времён занимался охотой и рыболовством, поэтому широко использовал в своей пище блюда из мяса и рыбы.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7" y="1568050"/>
            <a:ext cx="5367131" cy="50779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459" y="1568050"/>
            <a:ext cx="5597730" cy="507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4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48" y="160469"/>
            <a:ext cx="103499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первого блюда были распространены щи и различные супы. Коми суп представлял собой густой бульон с большим количеством мяса, слегка заправленный мукой (либо крупой). Особенно популярны были кислые щи, а летом - холодные похлебки на основе хлебного кваса.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24"/>
          <a:stretch/>
        </p:blipFill>
        <p:spPr>
          <a:xfrm>
            <a:off x="1114095" y="1874604"/>
            <a:ext cx="8704854" cy="483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48" y="96801"/>
            <a:ext cx="103499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деревнях по берегам рек, где рыболовством занималось практически всё население, рыба подавалась ежедневно, ее употребляли в вареном, соленом, сушеном, жареном виде, использовали как начинку для пирогов. Во время обеда часто подавали уху или рыбник, который выпекали с красноглазкой, щукой, налимом, хариусом, сигом, семгой. Рыбный пирог был обязателен и в праздники. Блюдо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кухни – рыба, тушенная в молоке.</a:t>
            </a:r>
          </a:p>
          <a:p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8" y="2546902"/>
            <a:ext cx="5473148" cy="41454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772" y="2546902"/>
            <a:ext cx="5645427" cy="414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537" y="148512"/>
            <a:ext cx="1167516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Мясо употреблялось любое: говядина, баранина, свинина, а также мясо лося, медведя, оленя и дичи (рябчик, глухарь, тетерев), добытых на охоте. Чаще всего мясо готовят натуральным – в тушеном или запеченном виде. На севере республики дежурным блюдом является строганина из мороженой оленины, это питательный и богатый витаминами продукт. Любят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сушеное мясо.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36" y="2193279"/>
            <a:ext cx="5261115" cy="44195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37" y="2193279"/>
            <a:ext cx="5868467" cy="441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1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791" y="232708"/>
            <a:ext cx="107077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Вторым блюдом 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каша из ячневой или гречневой крупы. Варить каши могли на открытом огне или в горшочке в печке. Чтобы обеспечивать организм витаминами и полезными веществами жители Коми всегда добавляли в кашу ягоды, орехи или грибы.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582" y="1975634"/>
            <a:ext cx="7470338" cy="474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0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522" y="106017"/>
            <a:ext cx="119137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семья запасала на зиму различные ягоды. Их употребляли в пищу в сыром виде, как начинку в пирогах, делали варенье, кисели. Повсеместно в большом количестве весной запасали березовый сок. Многие ягоды (чернику, черемуху, рябину и т.п.) также сушили. Бруснику и морошку замачивали в деревянных кадках, а бруснику и клюкву хранили и в замороженном виде.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3" y="2191157"/>
            <a:ext cx="5557078" cy="43037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071" y="2191157"/>
            <a:ext cx="5830396" cy="430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8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697087"/>
            <a:ext cx="9572977" cy="60028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72471" y="0"/>
            <a:ext cx="1469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Черника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61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275</TotalTime>
  <Words>882</Words>
  <Application>Microsoft Office PowerPoint</Application>
  <PresentationFormat>Широкоэкранный</PresentationFormat>
  <Paragraphs>37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18</cp:revision>
  <dcterms:created xsi:type="dcterms:W3CDTF">2022-04-22T16:07:22Z</dcterms:created>
  <dcterms:modified xsi:type="dcterms:W3CDTF">2022-04-23T14:51:05Z</dcterms:modified>
</cp:coreProperties>
</file>