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7" r:id="rId3"/>
    <p:sldId id="258" r:id="rId4"/>
    <p:sldId id="256" r:id="rId5"/>
    <p:sldId id="259" r:id="rId6"/>
    <p:sldId id="260" r:id="rId7"/>
    <p:sldId id="262" r:id="rId8"/>
    <p:sldId id="263" r:id="rId9"/>
    <p:sldId id="264" r:id="rId10"/>
    <p:sldId id="265" r:id="rId11"/>
    <p:sldId id="26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3D91C05-0DEE-4755-B243-4464E4AB55D1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838D443-2BB2-4557-B88B-657AD6B13385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7989976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91C05-0DEE-4755-B243-4464E4AB55D1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D443-2BB2-4557-B88B-657AD6B13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633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91C05-0DEE-4755-B243-4464E4AB55D1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D443-2BB2-4557-B88B-657AD6B13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998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91C05-0DEE-4755-B243-4464E4AB55D1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D443-2BB2-4557-B88B-657AD6B13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449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D91C05-0DEE-4755-B243-4464E4AB55D1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838D443-2BB2-4557-B88B-657AD6B1338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5351419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91C05-0DEE-4755-B243-4464E4AB55D1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D443-2BB2-4557-B88B-657AD6B13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744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91C05-0DEE-4755-B243-4464E4AB55D1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D443-2BB2-4557-B88B-657AD6B13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632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91C05-0DEE-4755-B243-4464E4AB55D1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D443-2BB2-4557-B88B-657AD6B13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021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91C05-0DEE-4755-B243-4464E4AB55D1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D443-2BB2-4557-B88B-657AD6B13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461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D91C05-0DEE-4755-B243-4464E4AB55D1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838D443-2BB2-4557-B88B-657AD6B1338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19148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D91C05-0DEE-4755-B243-4464E4AB55D1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838D443-2BB2-4557-B88B-657AD6B1338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0449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E3D91C05-0DEE-4755-B243-4464E4AB55D1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8838D443-2BB2-4557-B88B-657AD6B1338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57402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7714" y="0"/>
            <a:ext cx="11858172" cy="6858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/>
              <a:t>1.Семья (в юр. смысле) – </a:t>
            </a:r>
            <a:r>
              <a:rPr lang="ru-RU" sz="2800" dirty="0" smtClean="0"/>
              <a:t>круг лиц, связанных имущественными и неимущественными правами и обязанностями, вытекающими из барака или кровного родства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2. брак</a:t>
            </a:r>
            <a:r>
              <a:rPr lang="ru-RU" sz="2800" dirty="0" smtClean="0"/>
              <a:t>– союз мужчины и женщины, целью которого является создание семьи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3.правонарушение </a:t>
            </a:r>
            <a:r>
              <a:rPr lang="ru-RU" sz="2800" dirty="0" smtClean="0"/>
              <a:t>– поступки людей, нарушающих нормы права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4.условия </a:t>
            </a:r>
            <a:r>
              <a:rPr lang="ru-RU" sz="2800" dirty="0"/>
              <a:t>вступления в брак: </a:t>
            </a:r>
            <a:r>
              <a:rPr lang="ru-RU" sz="2800" dirty="0" smtClean="0"/>
              <a:t>отсутствие близкого родства и других браков, достижение брачного возраста, дееспособность,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6. Трудовые правоотношения – </a:t>
            </a:r>
            <a:r>
              <a:rPr lang="ru-RU" sz="2800" dirty="0" smtClean="0"/>
              <a:t>совокупность правовых норм, регулирующих права работника и работодателя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7. </a:t>
            </a:r>
            <a:r>
              <a:rPr lang="ru-RU" sz="2800" dirty="0" smtClean="0"/>
              <a:t>трудовой договор </a:t>
            </a:r>
            <a:r>
              <a:rPr lang="ru-RU" sz="2800" dirty="0"/>
              <a:t>- соглашение между работником и работодателем о выполнении трудовой функции за плату</a:t>
            </a:r>
            <a:br>
              <a:rPr lang="ru-RU" sz="2800" dirty="0"/>
            </a:br>
            <a:r>
              <a:rPr lang="ru-RU" sz="2800" dirty="0"/>
              <a:t>8. </a:t>
            </a:r>
            <a:r>
              <a:rPr lang="ru-RU" sz="2800" dirty="0" smtClean="0"/>
              <a:t>Административные правоотношения – это </a:t>
            </a:r>
            <a:r>
              <a:rPr lang="ru-RU" sz="2800" dirty="0" smtClean="0"/>
              <a:t>отношения в сфере исполнительной власти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9. Виды административных наказаний</a:t>
            </a:r>
            <a:r>
              <a:rPr lang="ru-RU" sz="2800" dirty="0" smtClean="0"/>
              <a:t>: </a:t>
            </a:r>
            <a:r>
              <a:rPr lang="ru-RU" sz="2800" dirty="0" err="1" smtClean="0"/>
              <a:t>штраф,дисквалификация</a:t>
            </a:r>
            <a:r>
              <a:rPr lang="ru-RU" sz="2800" dirty="0" smtClean="0"/>
              <a:t>, лишение специальных прав, административный арест на 15 суток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5475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3833" y="208128"/>
            <a:ext cx="9601200" cy="80180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 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5218" y="1139588"/>
            <a:ext cx="10119815" cy="481083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dirty="0" smtClean="0"/>
              <a:t>Прочитайте параграф</a:t>
            </a:r>
          </a:p>
          <a:p>
            <a:r>
              <a:rPr lang="ru-RU" sz="6000" dirty="0" smtClean="0"/>
              <a:t>Выучите новые слова</a:t>
            </a:r>
          </a:p>
          <a:p>
            <a:r>
              <a:rPr lang="ru-RU" sz="6000" dirty="0" smtClean="0"/>
              <a:t>Выполните любое задание после параграфа письменно в тетради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82999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ds04.infourok.ru/uploads/ex/0bd2/00096e29-17bd3847/img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999" y="27117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90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7714" y="0"/>
            <a:ext cx="11858172" cy="6858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1.Семья (в юр. смысле) – </a:t>
            </a:r>
            <a:br>
              <a:rPr lang="ru-RU" dirty="0"/>
            </a:br>
            <a:r>
              <a:rPr lang="ru-RU" dirty="0"/>
              <a:t>2. брак–</a:t>
            </a:r>
            <a:br>
              <a:rPr lang="ru-RU" dirty="0"/>
            </a:br>
            <a:r>
              <a:rPr lang="ru-RU" dirty="0"/>
              <a:t>3.правонарушение -</a:t>
            </a:r>
            <a:br>
              <a:rPr lang="ru-RU" dirty="0"/>
            </a:br>
            <a:r>
              <a:rPr lang="ru-RU" dirty="0"/>
              <a:t>4. ЗАГС –</a:t>
            </a:r>
            <a:br>
              <a:rPr lang="ru-RU" dirty="0"/>
            </a:br>
            <a:r>
              <a:rPr lang="ru-RU" dirty="0"/>
              <a:t>5.условия вступления в брак: …., …., ….,….</a:t>
            </a:r>
            <a:br>
              <a:rPr lang="ru-RU" dirty="0"/>
            </a:br>
            <a:r>
              <a:rPr lang="ru-RU" dirty="0"/>
              <a:t>6. Трудовые правоотношения – </a:t>
            </a:r>
            <a:br>
              <a:rPr lang="ru-RU" dirty="0"/>
            </a:br>
            <a:r>
              <a:rPr lang="ru-RU" dirty="0"/>
              <a:t>7.  - соглашение между работником и работодателем о выполнении трудовой функции за плату</a:t>
            </a:r>
            <a:br>
              <a:rPr lang="ru-RU" dirty="0"/>
            </a:br>
            <a:r>
              <a:rPr lang="ru-RU" dirty="0"/>
              <a:t>8. </a:t>
            </a:r>
            <a:r>
              <a:rPr lang="ru-RU" dirty="0" smtClean="0"/>
              <a:t>Административные правоотношения – это …</a:t>
            </a:r>
            <a:br>
              <a:rPr lang="ru-RU" dirty="0" smtClean="0"/>
            </a:br>
            <a:r>
              <a:rPr lang="ru-RU" dirty="0" smtClean="0"/>
              <a:t>9. Виды административных наказаний: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87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235122" y="191069"/>
            <a:ext cx="10638430" cy="9553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Какие правоотношения регулируют данные документы?</a:t>
            </a:r>
            <a:endParaRPr lang="ru-RU" sz="3200" dirty="0"/>
          </a:p>
        </p:txBody>
      </p:sp>
      <p:pic>
        <p:nvPicPr>
          <p:cNvPr id="1030" name="Picture 6" descr="https://ds04.infourok.ru/uploads/ex/02a6/00149c15-548ada7c/1/img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" t="18657" r="1194" b="9651"/>
          <a:stretch/>
        </p:blipFill>
        <p:spPr bwMode="auto">
          <a:xfrm>
            <a:off x="1235122" y="1484196"/>
            <a:ext cx="9833212" cy="5375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73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uristy32.ru/images/ug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91" y="18401"/>
            <a:ext cx="4268520" cy="2845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Уголовное право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6287" y="3886680"/>
            <a:ext cx="11195713" cy="27597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/>
            <a:r>
              <a:rPr lang="ru-RU" sz="2800" dirty="0" smtClean="0"/>
              <a:t>Самое большое преступление – это безнаказанность.</a:t>
            </a:r>
          </a:p>
          <a:p>
            <a:pPr algn="r"/>
            <a:r>
              <a:rPr lang="ru-RU" sz="2800" dirty="0" err="1" smtClean="0"/>
              <a:t>Б.Шоу</a:t>
            </a:r>
            <a:r>
              <a:rPr lang="ru-RU" sz="2800" dirty="0" smtClean="0"/>
              <a:t> (1856-1950), английский драматург, общественный деятель</a:t>
            </a:r>
          </a:p>
          <a:p>
            <a:pPr algn="r"/>
            <a:r>
              <a:rPr lang="ru-RU" sz="2800" dirty="0" smtClean="0"/>
              <a:t>Не беритесь судить других, прежде чем не сочтешь себя в душе достойным занять судейское место.</a:t>
            </a:r>
          </a:p>
          <a:p>
            <a:pPr algn="r"/>
            <a:r>
              <a:rPr lang="ru-RU" sz="2800" dirty="0" smtClean="0"/>
              <a:t>Эпиктет (55-135), древнегреческий философ</a:t>
            </a:r>
            <a:endParaRPr lang="ru-RU" sz="2800" dirty="0"/>
          </a:p>
        </p:txBody>
      </p:sp>
      <p:pic>
        <p:nvPicPr>
          <p:cNvPr id="5" name="Picture 4" descr="https://vuzopedia.ru/storage/app/uploads/public/601/a8c/447/601a8c447876d4953078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263" y="-177156"/>
            <a:ext cx="4856631" cy="32367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96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2763" y="126242"/>
            <a:ext cx="9840037" cy="84274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</a:t>
            </a:r>
            <a:r>
              <a:rPr lang="ru-RU" dirty="0" smtClean="0"/>
              <a:t>. Что такое уголовное право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8991" y="1235123"/>
            <a:ext cx="10890913" cy="190386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dirty="0" smtClean="0"/>
              <a:t>Преступление – виновно совершенное общественно опасное деяние, запрещенное уголовным кодексом</a:t>
            </a:r>
            <a:endParaRPr lang="ru-RU" sz="4000" dirty="0"/>
          </a:p>
        </p:txBody>
      </p:sp>
      <p:pic>
        <p:nvPicPr>
          <p:cNvPr id="2050" name="Picture 2" descr="https://www.shkolazhizni.ru/img/content/i171/171822_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991" y="0"/>
            <a:ext cx="10544175" cy="787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235122" y="191069"/>
            <a:ext cx="10638430" cy="9553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Суд в Древней Руси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4602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3833" y="208128"/>
            <a:ext cx="9601200" cy="80180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II</a:t>
            </a:r>
            <a:r>
              <a:rPr lang="ru-RU" dirty="0" smtClean="0"/>
              <a:t>. Источник уголовного права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noutparts55.ru/img/statya-131-ugolovnogo-kodeksa-rossiyskoy-federatsi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79" r="2248"/>
          <a:stretch/>
        </p:blipFill>
        <p:spPr bwMode="auto">
          <a:xfrm>
            <a:off x="1206453" y="1501254"/>
            <a:ext cx="9534335" cy="4903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68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3833" y="208128"/>
            <a:ext cx="9601200" cy="80180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III</a:t>
            </a:r>
            <a:r>
              <a:rPr lang="ru-RU" dirty="0" smtClean="0"/>
              <a:t>. Виды преступлений</a:t>
            </a:r>
            <a:endParaRPr lang="ru-RU" dirty="0"/>
          </a:p>
        </p:txBody>
      </p:sp>
      <p:pic>
        <p:nvPicPr>
          <p:cNvPr id="5122" name="Picture 2" descr="https://theslide.ru/img/thumbs/d323a30ae2f00b1ee881b53794f7e285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080" y="1545609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5218" y="1139588"/>
            <a:ext cx="9294125" cy="81204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Работа с таблицей и диаграммой в учебнике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7482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672" t="18610" r="30036" b="19449"/>
          <a:stretch/>
        </p:blipFill>
        <p:spPr>
          <a:xfrm>
            <a:off x="1259006" y="186505"/>
            <a:ext cx="9826388" cy="6671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70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3833" y="208128"/>
            <a:ext cx="9601200" cy="80180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IV</a:t>
            </a:r>
            <a:r>
              <a:rPr lang="ru-RU" dirty="0" smtClean="0"/>
              <a:t>. Преступления против личности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2389" y="1139588"/>
            <a:ext cx="4585648" cy="367807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smtClean="0"/>
              <a:t>Прочитайте текст на </a:t>
            </a:r>
            <a:r>
              <a:rPr lang="ru-RU" sz="3600" dirty="0" err="1" smtClean="0"/>
              <a:t>стр</a:t>
            </a:r>
            <a:r>
              <a:rPr lang="ru-RU" sz="3600" dirty="0" smtClean="0"/>
              <a:t> 221 -222, составьте по тексту план конспект или кластер по теме пункта</a:t>
            </a:r>
            <a:endParaRPr lang="ru-RU" sz="3600" dirty="0"/>
          </a:p>
        </p:txBody>
      </p:sp>
      <p:pic>
        <p:nvPicPr>
          <p:cNvPr id="5" name="Picture 2" descr="https://yurlitsa.ru/upload/articles/523438d56814ea7f6ba512b6eb4cd73eab6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77" t="13042"/>
          <a:stretch/>
        </p:blipFill>
        <p:spPr bwMode="auto">
          <a:xfrm>
            <a:off x="5882184" y="1009934"/>
            <a:ext cx="6182436" cy="602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268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153</TotalTime>
  <Words>156</Words>
  <Application>Microsoft Office PowerPoint</Application>
  <PresentationFormat>Широкоэкранный</PresentationFormat>
  <Paragraphs>20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Franklin Gothic Book</vt:lpstr>
      <vt:lpstr>Crop</vt:lpstr>
      <vt:lpstr>1.Семья (в юр. смысле) – круг лиц, связанных имущественными и неимущественными правами и обязанностями, вытекающими из барака или кровного родства  2. брак– союз мужчины и женщины, целью которого является создание семьи 3.правонарушение – поступки людей, нарушающих нормы права 4.условия вступления в брак: отсутствие близкого родства и других браков, достижение брачного возраста, дееспособность, 6. Трудовые правоотношения – совокупность правовых норм, регулирующих права работника и работодателя 7. трудовой договор - соглашение между работником и работодателем о выполнении трудовой функции за плату 8. Административные правоотношения – это отношения в сфере исполнительной власти 9. Виды административных наказаний: штраф,дисквалификация, лишение специальных прав, административный арест на 15 суток</vt:lpstr>
      <vt:lpstr>1.Семья (в юр. смысле) –  2. брак– 3.правонарушение - 4. ЗАГС – 5.условия вступления в брак: …., …., ….,…. 6. Трудовые правоотношения –  7.  - соглашение между работником и работодателем о выполнении трудовой функции за плату 8. Административные правоотношения – это … 9. Виды административных наказаний:</vt:lpstr>
      <vt:lpstr>Презентация PowerPoint</vt:lpstr>
      <vt:lpstr>Уголовное право</vt:lpstr>
      <vt:lpstr>I. Что такое уголовное право</vt:lpstr>
      <vt:lpstr>II. Источник уголовного права</vt:lpstr>
      <vt:lpstr>III. Виды преступлений</vt:lpstr>
      <vt:lpstr>Презентация PowerPoint</vt:lpstr>
      <vt:lpstr>IV. Преступления против личности</vt:lpstr>
      <vt:lpstr> Домашнее задание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Lenovo</cp:lastModifiedBy>
  <cp:revision>10</cp:revision>
  <dcterms:created xsi:type="dcterms:W3CDTF">2022-01-07T05:35:26Z</dcterms:created>
  <dcterms:modified xsi:type="dcterms:W3CDTF">2022-04-18T10:53:51Z</dcterms:modified>
</cp:coreProperties>
</file>