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6" r:id="rId4"/>
    <p:sldId id="259" r:id="rId5"/>
    <p:sldId id="260" r:id="rId6"/>
    <p:sldId id="261" r:id="rId7"/>
    <p:sldId id="265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92601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003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29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672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944723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28089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60059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993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21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866657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714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B1F82E2-C940-4B26-9A33-74D9DDF51925}" type="datetimeFigureOut">
              <a:rPr lang="ru-RU" smtClean="0"/>
              <a:t>пт 07.01.22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6072F4F-C3AE-439C-8DB1-EC2C5A939AC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9884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792">
          <p15:clr>
            <a:srgbClr val="F26B43"/>
          </p15:clr>
        </p15:guide>
        <p15:guide id="4294967295" pos="7200">
          <p15:clr>
            <a:srgbClr val="F26B43"/>
          </p15:clr>
        </p15:guide>
        <p15:guide id="4294967295" orient="horz" pos="400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720">
          <p15:clr>
            <a:srgbClr val="F26B43"/>
          </p15:clr>
        </p15:guide>
        <p15:guide id="4294967295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28047" y="0"/>
            <a:ext cx="11041039" cy="6857999"/>
          </a:xfrm>
        </p:spPr>
        <p:txBody>
          <a:bodyPr/>
          <a:lstStyle/>
          <a:p>
            <a:r>
              <a:rPr lang="ru-RU" dirty="0" smtClean="0"/>
              <a:t>1. Преступление – это…</a:t>
            </a:r>
            <a:br>
              <a:rPr lang="ru-RU" dirty="0" smtClean="0"/>
            </a:br>
            <a:r>
              <a:rPr lang="ru-RU" dirty="0" smtClean="0"/>
              <a:t>2. Источник уголовного права – это..</a:t>
            </a:r>
            <a:br>
              <a:rPr lang="ru-RU" dirty="0" smtClean="0"/>
            </a:br>
            <a:r>
              <a:rPr lang="ru-RU" dirty="0" smtClean="0"/>
              <a:t>3. за особо тяжкие преступления уголовная ответственность наступает  с .. Лет</a:t>
            </a:r>
            <a:br>
              <a:rPr lang="ru-RU" dirty="0" smtClean="0"/>
            </a:br>
            <a:r>
              <a:rPr lang="ru-RU" dirty="0" smtClean="0"/>
              <a:t>4. судимость – это</a:t>
            </a:r>
            <a:br>
              <a:rPr lang="ru-RU" dirty="0" smtClean="0"/>
            </a:br>
            <a:r>
              <a:rPr lang="ru-RU" dirty="0" smtClean="0"/>
              <a:t>5. перечислите виды преступлений против личности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034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ds04.infourok.ru/uploads/ex/0543/000b636a-fc902b75/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055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840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170" y="1"/>
            <a:ext cx="7239296" cy="1617682"/>
          </a:xfrm>
        </p:spPr>
        <p:txBody>
          <a:bodyPr>
            <a:noAutofit/>
          </a:bodyPr>
          <a:lstStyle/>
          <a:p>
            <a:r>
              <a:rPr lang="ru-RU" sz="4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Предположите, о чем мы будем говорить сегодня на уроке</a:t>
            </a:r>
            <a:endParaRPr lang="ru-RU" sz="40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s://sun9-42.userapi.com/c855124/v855124415/1c1e95/ZTJXAdVKmh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17683"/>
            <a:ext cx="9753600" cy="5629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avatars.mds.yandex.net/get-zen_doc/235144/pub_5d5ab1091ee34f00ad76aed4_5d5ab11bd11ba200ad993ee4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660" y="580028"/>
            <a:ext cx="4857171" cy="6469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442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6036" y="327546"/>
            <a:ext cx="11245755" cy="3944204"/>
          </a:xfrm>
        </p:spPr>
        <p:txBody>
          <a:bodyPr/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Уголовная ответственность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несовершеннолетних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8549" y="4544704"/>
            <a:ext cx="8731869" cy="2176771"/>
          </a:xfrm>
        </p:spPr>
        <p:txBody>
          <a:bodyPr>
            <a:normAutofit/>
          </a:bodyPr>
          <a:lstStyle/>
          <a:p>
            <a:pPr algn="r"/>
            <a:r>
              <a:rPr lang="ru-RU" sz="3600" cap="none" dirty="0" smtClean="0"/>
              <a:t>Детей наказывают стыдом, а не кнутом</a:t>
            </a:r>
          </a:p>
          <a:p>
            <a:pPr algn="r"/>
            <a:r>
              <a:rPr lang="ru-RU" sz="3600" cap="none" dirty="0" smtClean="0"/>
              <a:t>Русская пословица</a:t>
            </a:r>
          </a:p>
        </p:txBody>
      </p:sp>
    </p:spTree>
    <p:extLst>
      <p:ext uri="{BB962C8B-B14F-4D97-AF65-F5344CB8AC3E}">
        <p14:creationId xmlns:p14="http://schemas.microsoft.com/office/powerpoint/2010/main" val="962050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921" y="109182"/>
            <a:ext cx="11259403" cy="155584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</a:t>
            </a:r>
            <a:r>
              <a:rPr lang="ru-RU" dirty="0" smtClean="0"/>
              <a:t>. Преступления против несовершеннолетних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5525" t="13573" r="24686" b="12174"/>
          <a:stretch/>
        </p:blipFill>
        <p:spPr>
          <a:xfrm>
            <a:off x="170559" y="1904876"/>
            <a:ext cx="7174881" cy="5009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s://24.kg/files/media/174/1747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387" y="3629092"/>
            <a:ext cx="4578826" cy="339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tatic.mk.ru/upload/entities/2021/01/28/13/articles/facebookPicture/b0/90/6c/a0/c7a716ac727ab7a47ed4384dabb56de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0696" y="1408184"/>
            <a:ext cx="3716628" cy="2477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0484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7779" y="172895"/>
            <a:ext cx="10178322" cy="14921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II</a:t>
            </a:r>
            <a:r>
              <a:rPr lang="ru-RU" dirty="0" smtClean="0"/>
              <a:t>. Преступления несовершеннолетних</a:t>
            </a:r>
            <a:endParaRPr lang="ru-RU" dirty="0"/>
          </a:p>
        </p:txBody>
      </p:sp>
      <p:pic>
        <p:nvPicPr>
          <p:cNvPr id="4" name="Picture 2" descr="https://avatars.mds.yandex.net/get-zen_doc/1654267/pub_5cf30a48d5fd8c00aea0e470_5cf30a6ab2f43e00afced08c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857" y="1857375"/>
            <a:ext cx="8001000" cy="5000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7588155" y="1992573"/>
            <a:ext cx="4326342" cy="47084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Посмотрите видео. Ответьте на вопросы. Каковы причины преступлений несовершеннолетних? Какие самые распространенные преступления совершают дети?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24448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967" y="382385"/>
            <a:ext cx="10925033" cy="124169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III</a:t>
            </a:r>
            <a:r>
              <a:rPr lang="ru-RU" dirty="0" smtClean="0"/>
              <a:t>. Уголовная ответственность несовершеннолетних</a:t>
            </a:r>
            <a:endParaRPr lang="ru-RU" dirty="0"/>
          </a:p>
        </p:txBody>
      </p:sp>
      <p:pic>
        <p:nvPicPr>
          <p:cNvPr id="4098" name="Picture 2" descr="https://ds05.infourok.ru/uploads/ex/1217/000960e6-3a186e67/img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" t="19329" r="1851" b="6044"/>
          <a:stretch/>
        </p:blipFill>
        <p:spPr bwMode="auto">
          <a:xfrm>
            <a:off x="1678674" y="1624084"/>
            <a:ext cx="8871045" cy="5117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096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dou31.edu-nv.ru/files/administrator.dou31_edu_nv_ru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" t="7160" r="1551" b="4083"/>
          <a:stretch/>
        </p:blipFill>
        <p:spPr bwMode="auto">
          <a:xfrm>
            <a:off x="955343" y="95535"/>
            <a:ext cx="10222173" cy="69287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856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5.infourok.ru/uploads/ex/060f/0015c476-eadf88a9/img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t="5797" r="3492" b="8034"/>
          <a:stretch/>
        </p:blipFill>
        <p:spPr bwMode="auto">
          <a:xfrm>
            <a:off x="982639" y="93572"/>
            <a:ext cx="9826388" cy="67644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921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1820" y="143046"/>
            <a:ext cx="10482541" cy="163116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6000" dirty="0" smtClean="0"/>
              <a:t>Домашнее задание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33266" y="1678676"/>
            <a:ext cx="10044752" cy="4981431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Прочитать параграф</a:t>
            </a:r>
          </a:p>
          <a:p>
            <a:r>
              <a:rPr lang="ru-RU" sz="4000" dirty="0" smtClean="0"/>
              <a:t>Составить кроссворд по всему изученному материалу. (Не менее 10 слов)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77630054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56</TotalTime>
  <Words>78</Words>
  <Application>Microsoft Office PowerPoint</Application>
  <PresentationFormat>Широкоэкранный</PresentationFormat>
  <Paragraphs>12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Corbel</vt:lpstr>
      <vt:lpstr>Gill Sans MT</vt:lpstr>
      <vt:lpstr>Impact</vt:lpstr>
      <vt:lpstr>Times New Roman</vt:lpstr>
      <vt:lpstr>Badge</vt:lpstr>
      <vt:lpstr>1. Преступление – это… 2. Источник уголовного права – это.. 3. за особо тяжкие преступления уголовная ответственность наступает  с .. Лет 4. судимость – это 5. перечислите виды преступлений против личности</vt:lpstr>
      <vt:lpstr>Предположите, о чем мы будем говорить сегодня на уроке</vt:lpstr>
      <vt:lpstr>Уголовная ответственность несовершеннолетних</vt:lpstr>
      <vt:lpstr>I. Преступления против несовершеннолетних</vt:lpstr>
      <vt:lpstr>II. Преступления несовершеннолетних</vt:lpstr>
      <vt:lpstr>III. Уголовная ответственность несовершеннолетних</vt:lpstr>
      <vt:lpstr>Презентация PowerPoint</vt:lpstr>
      <vt:lpstr>Презентация PowerPoint</vt:lpstr>
      <vt:lpstr>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Преступление – это… 2. Источник уголовного права – это.. 3. за особо тяжкие преступления уголовная ответственность наступает  с .. Лет 4. судимость – это 5. перечислите виды преступлений против личности</dc:title>
  <dc:creator>USER</dc:creator>
  <cp:lastModifiedBy>USER</cp:lastModifiedBy>
  <cp:revision>5</cp:revision>
  <dcterms:created xsi:type="dcterms:W3CDTF">2022-01-07T06:34:36Z</dcterms:created>
  <dcterms:modified xsi:type="dcterms:W3CDTF">2022-01-07T07:31:33Z</dcterms:modified>
</cp:coreProperties>
</file>