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9" r:id="rId2"/>
    <p:sldId id="256" r:id="rId3"/>
    <p:sldId id="258" r:id="rId4"/>
    <p:sldId id="257" r:id="rId5"/>
    <p:sldId id="261" r:id="rId6"/>
    <p:sldId id="262" r:id="rId7"/>
    <p:sldId id="263" r:id="rId8"/>
    <p:sldId id="264" r:id="rId9"/>
    <p:sldId id="260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4660"/>
  </p:normalViewPr>
  <p:slideViewPr>
    <p:cSldViewPr snapToGrid="0">
      <p:cViewPr varScale="1">
        <p:scale>
          <a:sx n="88" d="100"/>
          <a:sy n="88" d="100"/>
        </p:scale>
        <p:origin x="283" y="-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550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79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244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8017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251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13658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825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2154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129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41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404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33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214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85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154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412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491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C35290B-87C8-4550-90F9-5AE402BED481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C49B6D6-6F52-4332-BBCA-DD8F1BF06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842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665" y="816806"/>
            <a:ext cx="6227602" cy="1507067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Причины детского </a:t>
            </a: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дорожно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-</a:t>
            </a: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транспортного травматизма.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Picture 4" descr="МАДОУ №209 - Дорожная безопасно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881" y="1447049"/>
            <a:ext cx="6257925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41088" y="5880445"/>
            <a:ext cx="3117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</a:t>
            </a:r>
            <a:b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МОУ д/с 380</a:t>
            </a:r>
            <a:b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Войтова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Лариса Анатольевна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52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8134388" y="4196646"/>
            <a:ext cx="2989028" cy="1358703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8124771" y="2903334"/>
            <a:ext cx="2989028" cy="1089309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202556" y="1335114"/>
            <a:ext cx="3075848" cy="1301419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672946" y="3818676"/>
            <a:ext cx="3075848" cy="755941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684857" y="2617230"/>
            <a:ext cx="3075848" cy="755941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17729" y="1327796"/>
            <a:ext cx="2501109" cy="1040395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98173" y="4054419"/>
            <a:ext cx="3183466" cy="1040395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232902" y="1335114"/>
            <a:ext cx="3183466" cy="1040395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232902" y="2551746"/>
            <a:ext cx="3183466" cy="1229324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Дорога Путешествовать Обмотка Road - Бесплатная векторная графика на Pixab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800" y="3412721"/>
            <a:ext cx="3224046" cy="302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3231070" y="582170"/>
            <a:ext cx="4628905" cy="57626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Причины ДТП с участием детей.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931541" y="1336581"/>
            <a:ext cx="3484829" cy="1135629"/>
          </a:xfrm>
          <a:ln w="57150">
            <a:noFill/>
          </a:ln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 Особенности поведения детей на улицах и дорогах.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805181" y="130922"/>
            <a:ext cx="3683882" cy="1107491"/>
          </a:xfrm>
          <a:prstGeom prst="rect">
            <a:avLst/>
          </a:prstGeom>
          <a:solidFill>
            <a:schemeClr val="accent1">
              <a:alpha val="38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2" name="Объект 7"/>
          <p:cNvSpPr>
            <a:spLocks noGrp="1"/>
          </p:cNvSpPr>
          <p:nvPr>
            <p:ph sz="quarter" idx="4"/>
          </p:nvPr>
        </p:nvSpPr>
        <p:spPr>
          <a:xfrm>
            <a:off x="931539" y="2511083"/>
            <a:ext cx="3484829" cy="113562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  Неумение распознавать сигналы регулирования на дорогах</a:t>
            </a:r>
          </a:p>
        </p:txBody>
      </p:sp>
      <p:sp>
        <p:nvSpPr>
          <p:cNvPr id="13" name="Объект 7"/>
          <p:cNvSpPr>
            <a:spLocks noGrp="1"/>
          </p:cNvSpPr>
          <p:nvPr>
            <p:ph sz="quarter" idx="4"/>
          </p:nvPr>
        </p:nvSpPr>
        <p:spPr>
          <a:xfrm>
            <a:off x="931539" y="4017082"/>
            <a:ext cx="3484829" cy="113562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 Нахождение детей на дороге без сопровождения взрослых.</a:t>
            </a: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бъект 7"/>
          <p:cNvSpPr>
            <a:spLocks noGrp="1"/>
          </p:cNvSpPr>
          <p:nvPr>
            <p:ph sz="quarter" idx="4"/>
          </p:nvPr>
        </p:nvSpPr>
        <p:spPr>
          <a:xfrm>
            <a:off x="4416368" y="1388468"/>
            <a:ext cx="3484829" cy="113562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 Игра вблизи и на проезжей части.</a:t>
            </a: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бъект 7"/>
          <p:cNvSpPr>
            <a:spLocks noGrp="1"/>
          </p:cNvSpPr>
          <p:nvPr>
            <p:ph sz="quarter" idx="4"/>
          </p:nvPr>
        </p:nvSpPr>
        <p:spPr>
          <a:xfrm>
            <a:off x="4348635" y="2584769"/>
            <a:ext cx="3793069" cy="1135629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5. 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Недисциплинированность детей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бъект 7"/>
          <p:cNvSpPr>
            <a:spLocks noGrp="1"/>
          </p:cNvSpPr>
          <p:nvPr>
            <p:ph sz="quarter" idx="4"/>
          </p:nvPr>
        </p:nvSpPr>
        <p:spPr>
          <a:xfrm>
            <a:off x="4348635" y="3781070"/>
            <a:ext cx="3484829" cy="113562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Неправильный выбор места перехода </a:t>
            </a:r>
          </a:p>
        </p:txBody>
      </p:sp>
      <p:sp>
        <p:nvSpPr>
          <p:cNvPr id="17" name="Объект 7"/>
          <p:cNvSpPr>
            <a:spLocks noGrp="1"/>
          </p:cNvSpPr>
          <p:nvPr>
            <p:ph sz="quarter" idx="4"/>
          </p:nvPr>
        </p:nvSpPr>
        <p:spPr>
          <a:xfrm>
            <a:off x="7876870" y="1295335"/>
            <a:ext cx="3484829" cy="113562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 Езда на велосипедах, самокатах, роликовых коньках по проезжей части дороги.  </a:t>
            </a:r>
          </a:p>
        </p:txBody>
      </p:sp>
      <p:sp>
        <p:nvSpPr>
          <p:cNvPr id="18" name="Объект 7"/>
          <p:cNvSpPr>
            <a:spLocks noGrp="1"/>
          </p:cNvSpPr>
          <p:nvPr>
            <p:ph sz="quarter" idx="4"/>
          </p:nvPr>
        </p:nvSpPr>
        <p:spPr>
          <a:xfrm>
            <a:off x="7833462" y="2975991"/>
            <a:ext cx="3484829" cy="113562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 Бегство от опасности в потоке движущегося транспорта.</a:t>
            </a: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Объект 7"/>
          <p:cNvSpPr>
            <a:spLocks noGrp="1"/>
          </p:cNvSpPr>
          <p:nvPr>
            <p:ph sz="quarter" idx="4"/>
          </p:nvPr>
        </p:nvSpPr>
        <p:spPr>
          <a:xfrm>
            <a:off x="7833461" y="4204753"/>
            <a:ext cx="3484829" cy="113562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 Переход проезжей части дороги не под прямым углом, а по диагонали.</a:t>
            </a: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6" name="Picture 8" descr="Грустный ребенок рисунок (63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781" y="4361959"/>
            <a:ext cx="1686658" cy="238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86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795866" y="524934"/>
            <a:ext cx="10422468" cy="107526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Транспортная дисциплина водителей, перевозящих детей.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4813" y="1346200"/>
            <a:ext cx="8534400" cy="5190067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Общие требования.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1.1. К перевозке детей автомобильным транспортом допускаются лица получившие удостоверение 1 и 2 класса.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1.2. Водитель должен пройти инструктаж по технике безопасности.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1.3. Водитель  соблюдать правила дорожного движения.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1.4. Запрещается перевозка детей необорудованным автотранспортом.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1.5. При перевозке детей  автотранспортом их должны сопровождать двое взрослых.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 Автобус, предназначенный для перевозки, должен быть оборудован знаком «Дети».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1.7. Водитель является ответственным за соблюдение правил техники безопасности.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1.8. При условиях, опасных для жизни и здоровья водителя и лиц, находящихся в автобусе, водитель обязан немедленно прекратить работу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726" y="1346200"/>
            <a:ext cx="2752608" cy="154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73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599" y="1879598"/>
            <a:ext cx="9018587" cy="3615267"/>
          </a:xfrm>
        </p:spPr>
        <p:txBody>
          <a:bodyPr/>
          <a:lstStyle/>
          <a:p>
            <a:r>
              <a:rPr lang="ru-RU" dirty="0"/>
              <a:t> Статья 5.35 Кодекса об административных правонарушениях  Российской Федерации предусматривает ответственность в виде предупреждения или наложения административного штрафа в размере от 100 до 500 рублей. Вручая ребенку велосипед, выучите с ним Правила дорожного движения, не оставляйте своих детей без присмотра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26079" y="321732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Ответственность родителей за нарушения, совершаемые детьми в области дорожного движения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21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5467" y="347134"/>
            <a:ext cx="8126412" cy="982134"/>
          </a:xfrm>
        </p:spPr>
        <p:txBody>
          <a:bodyPr>
            <a:normAutofit fontScale="90000"/>
          </a:bodyPr>
          <a:lstStyle/>
          <a:p>
            <a:r>
              <a:rPr lang="ru-RU" u="sng" dirty="0"/>
              <a:t>Бездействие родителей: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1200" y="1219201"/>
            <a:ext cx="7509933" cy="4707468"/>
          </a:xfrm>
        </p:spPr>
        <p:txBody>
          <a:bodyPr/>
          <a:lstStyle/>
          <a:p>
            <a:r>
              <a:rPr lang="ru-RU" dirty="0"/>
              <a:t>- Ребенок,  с ведома родителей, управляет </a:t>
            </a:r>
            <a:r>
              <a:rPr lang="ru-RU" dirty="0" err="1"/>
              <a:t>веломототехникой</a:t>
            </a:r>
            <a:r>
              <a:rPr lang="ru-RU" dirty="0"/>
              <a:t>, не достигнув возраста управления данными транспортными средствами. </a:t>
            </a:r>
            <a:r>
              <a:rPr lang="ru-RU" dirty="0" smtClean="0"/>
              <a:t> </a:t>
            </a:r>
          </a:p>
          <a:p>
            <a:r>
              <a:rPr lang="ru-RU" dirty="0" smtClean="0"/>
              <a:t>Родители не предпринимают никаких действий к недопущению совершения ДТП с </a:t>
            </a:r>
            <a:r>
              <a:rPr lang="ru-RU" dirty="0" err="1" smtClean="0"/>
              <a:t>несовершенналетним</a:t>
            </a:r>
            <a:r>
              <a:rPr lang="ru-RU" dirty="0" smtClean="0"/>
              <a:t> ребенком.</a:t>
            </a:r>
          </a:p>
          <a:p>
            <a:endParaRPr lang="ru-RU" dirty="0"/>
          </a:p>
          <a:p>
            <a:r>
              <a:rPr lang="ru-RU" dirty="0"/>
              <a:t>- при переходе дороги мама не взяла ребенка-дошкольника за руку, тем самым подвергла жизнь и здоровье ребенка опасности и создала предпосылки для совершения ДТП.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532" y="0"/>
            <a:ext cx="40724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9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011" y="533400"/>
            <a:ext cx="9670521" cy="694268"/>
          </a:xfrm>
        </p:spPr>
        <p:txBody>
          <a:bodyPr>
            <a:normAutofit fontScale="90000"/>
          </a:bodyPr>
          <a:lstStyle/>
          <a:p>
            <a:r>
              <a:rPr lang="ru-RU" u="sng" dirty="0"/>
              <a:t>Действия родителей, которые могут </a:t>
            </a:r>
            <a:r>
              <a:rPr lang="ru-RU" u="sng" dirty="0" smtClean="0"/>
              <a:t>           привести </a:t>
            </a:r>
            <a:r>
              <a:rPr lang="ru-RU" u="sng" dirty="0"/>
              <a:t>к </a:t>
            </a:r>
            <a:r>
              <a:rPr lang="ru-RU" u="sng" dirty="0" smtClean="0"/>
              <a:t>ДТП: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69345" y="1498600"/>
            <a:ext cx="8534400" cy="3615267"/>
          </a:xfrm>
        </p:spPr>
        <p:txBody>
          <a:bodyPr/>
          <a:lstStyle/>
          <a:p>
            <a:r>
              <a:rPr lang="ru-RU" dirty="0"/>
              <a:t>- приобретение </a:t>
            </a:r>
            <a:r>
              <a:rPr lang="ru-RU" dirty="0" err="1"/>
              <a:t>мототранспортных</a:t>
            </a:r>
            <a:r>
              <a:rPr lang="ru-RU" dirty="0"/>
              <a:t> средств подросткам, не достигшим возраста 16 лет, и разрешение своим детям управлять данными транспортными средствами;</a:t>
            </a:r>
          </a:p>
          <a:p>
            <a:r>
              <a:rPr lang="ru-RU" dirty="0"/>
              <a:t>- случаи, когда родители отпускают гулять детей дошкольного возраста одних, без контроля взрослых;</a:t>
            </a:r>
          </a:p>
          <a:p>
            <a:r>
              <a:rPr lang="ru-RU" dirty="0"/>
              <a:t>- отправляют детей дошкольного возраста в магазин, который находится на проезжей части без контроля взрослых.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137" y="880534"/>
            <a:ext cx="3120097" cy="590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5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2552679" y="4487332"/>
            <a:ext cx="45719" cy="15070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666" y="144859"/>
            <a:ext cx="8544453" cy="6408341"/>
          </a:xfrm>
        </p:spPr>
      </p:pic>
    </p:spTree>
    <p:extLst>
      <p:ext uri="{BB962C8B-B14F-4D97-AF65-F5344CB8AC3E}">
        <p14:creationId xmlns:p14="http://schemas.microsoft.com/office/powerpoint/2010/main" val="351497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2279" y="152399"/>
            <a:ext cx="8534400" cy="1507067"/>
          </a:xfrm>
        </p:spPr>
        <p:txBody>
          <a:bodyPr/>
          <a:lstStyle/>
          <a:p>
            <a:r>
              <a:rPr lang="ru-RU" dirty="0" smtClean="0"/>
              <a:t>                       Вывод.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878" y="1295399"/>
            <a:ext cx="8468255" cy="362373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Причины возникновения ДТП с участием детей- это беспечное отношение взрослых к проблеме знаний Правил Дорожного Движения еще с </a:t>
            </a:r>
            <a:r>
              <a:rPr lang="ru-RU" dirty="0" err="1" smtClean="0"/>
              <a:t>дошкольноговозроста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И что мы можем Сделать ???</a:t>
            </a:r>
          </a:p>
          <a:p>
            <a:pPr marL="0" indent="0">
              <a:buNone/>
            </a:pPr>
            <a:r>
              <a:rPr lang="ru-RU" dirty="0" smtClean="0"/>
              <a:t>Необходимо  воспитывать  детей учитывая их возрастные особенности и особенности их поведения, НА СВОЕМ ПРИМЕРЕ, не давая повода детям усомнится в том , что вы знаете и всегда соблюдаете правила дорожного движения.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323" y="2252133"/>
            <a:ext cx="3988677" cy="310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96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5587131" y="6202392"/>
            <a:ext cx="45719" cy="5455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534838" y="1013603"/>
            <a:ext cx="11672657" cy="364913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4000" dirty="0" smtClean="0"/>
              <a:t>                     </a:t>
            </a:r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r>
              <a:rPr lang="ru-RU" sz="4000" dirty="0"/>
              <a:t> </a:t>
            </a:r>
            <a:r>
              <a:rPr lang="ru-RU" sz="4000" dirty="0" smtClean="0"/>
              <a:t>                                                </a:t>
            </a:r>
            <a:r>
              <a:rPr lang="ru-RU" sz="7700" dirty="0" smtClean="0"/>
              <a:t>         </a:t>
            </a:r>
            <a:r>
              <a:rPr lang="ru-RU" sz="7700" dirty="0" smtClean="0"/>
              <a:t>Спасибо за просмотр.</a:t>
            </a:r>
            <a:endParaRPr lang="ru-RU" sz="7700" dirty="0" smtClean="0"/>
          </a:p>
          <a:p>
            <a:r>
              <a:rPr lang="ru-RU" sz="4000" dirty="0" smtClean="0"/>
              <a:t>               </a:t>
            </a:r>
          </a:p>
          <a:p>
            <a:pPr marL="0" indent="0">
              <a:buNone/>
            </a:pPr>
            <a:r>
              <a:rPr lang="ru-RU" sz="4000" smtClean="0"/>
              <a:t>                                                                                                                </a:t>
            </a:r>
            <a:r>
              <a:rPr lang="ru-RU" sz="4000" smtClean="0"/>
              <a:t>ВОЛГОГРАД</a:t>
            </a:r>
            <a:r>
              <a:rPr lang="ru-RU" sz="4000" dirty="0" smtClean="0"/>
              <a:t>.</a:t>
            </a:r>
          </a:p>
          <a:p>
            <a:pPr marL="0" indent="0">
              <a:buNone/>
            </a:pPr>
            <a:endParaRPr lang="ru-RU" sz="4000" dirty="0" smtClean="0"/>
          </a:p>
          <a:p>
            <a:r>
              <a:rPr lang="ru-RU" sz="4000" dirty="0" smtClean="0"/>
              <a:t>                                                                                                                        2022 год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85" y="685800"/>
            <a:ext cx="3821502" cy="570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259</TotalTime>
  <Words>368</Words>
  <Application>Microsoft Office PowerPoint</Application>
  <PresentationFormat>Широкоэкранный</PresentationFormat>
  <Paragraphs>45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 Black</vt:lpstr>
      <vt:lpstr>Century Gothic</vt:lpstr>
      <vt:lpstr>Times New Roman</vt:lpstr>
      <vt:lpstr>Wingdings 3</vt:lpstr>
      <vt:lpstr>Сектор</vt:lpstr>
      <vt:lpstr>Причины детского дорожно- транспортного травматизма.</vt:lpstr>
      <vt:lpstr>Презентация PowerPoint</vt:lpstr>
      <vt:lpstr>Транспортная дисциплина водителей, перевозящих детей. </vt:lpstr>
      <vt:lpstr>Ответственность родителей за нарушения, совершаемые детьми в области дорожного движения </vt:lpstr>
      <vt:lpstr>Бездействие родителей: </vt:lpstr>
      <vt:lpstr>Действия родителей, которые могут            привести к ДТП: </vt:lpstr>
      <vt:lpstr>Презентация PowerPoint</vt:lpstr>
      <vt:lpstr>                       Вывод.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Виталий Войтов</dc:creator>
  <cp:lastModifiedBy>Виталий Войтов</cp:lastModifiedBy>
  <cp:revision>26</cp:revision>
  <dcterms:created xsi:type="dcterms:W3CDTF">2022-03-19T14:57:30Z</dcterms:created>
  <dcterms:modified xsi:type="dcterms:W3CDTF">2022-03-22T16:41:57Z</dcterms:modified>
</cp:coreProperties>
</file>