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5" r:id="rId6"/>
    <p:sldId id="266" r:id="rId7"/>
    <p:sldId id="262" r:id="rId8"/>
    <p:sldId id="263" r:id="rId9"/>
    <p:sldId id="264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FF27530-736C-449E-9B47-742D4E500C99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87C35C2-81F3-411F-B062-FA80623F2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86058"/>
            <a:ext cx="8186766" cy="286892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Проект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на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тему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«Традиции моей семьи»</a:t>
            </a:r>
            <a:br>
              <a:rPr lang="ru-RU" sz="2800" i="1" dirty="0" smtClean="0"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i="1" dirty="0" smtClean="0"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Автор проекта: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Носова В.В.</a:t>
            </a:r>
            <a:br>
              <a:rPr lang="ru-RU" sz="2400" i="1" dirty="0" smtClean="0"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10 класс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i="1" dirty="0" smtClean="0">
                <a:latin typeface="Arial" pitchFamily="34" charset="0"/>
                <a:cs typeface="Arial" pitchFamily="34" charset="0"/>
              </a:rPr>
            </a:b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Руководитель: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Гришина М.А.</a:t>
            </a:r>
            <a:endParaRPr lang="ru-RU" sz="24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summerblo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428604"/>
            <a:ext cx="4572032" cy="22069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285728"/>
            <a:ext cx="6480048" cy="2301240"/>
          </a:xfrm>
        </p:spPr>
        <p:txBody>
          <a:bodyPr>
            <a:normAutofit/>
          </a:bodyPr>
          <a:lstStyle/>
          <a:p>
            <a:pPr algn="l"/>
            <a:r>
              <a:rPr lang="ru-RU" sz="2800" i="1" dirty="0" smtClean="0"/>
              <a:t>План:</a:t>
            </a:r>
            <a:endParaRPr lang="ru-RU" sz="2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142984"/>
            <a:ext cx="7572428" cy="3857652"/>
          </a:xfrm>
        </p:spPr>
        <p:txBody>
          <a:bodyPr>
            <a:normAutofit lnSpcReduction="10000"/>
          </a:bodyPr>
          <a:lstStyle/>
          <a:p>
            <a:pPr algn="l"/>
            <a:r>
              <a:rPr lang="ru-RU" i="1" dirty="0" smtClean="0"/>
              <a:t>Тема проекта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Что такое семейные традиции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Задачи и цель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Актуальность </a:t>
            </a:r>
          </a:p>
          <a:p>
            <a:pPr algn="l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Семейные традиции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Список литературы: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/>
              <a:t>Https://ru.wikipedia.org/wiki/</a:t>
            </a:r>
            <a:r>
              <a:rPr lang="ru-RU" sz="2400" dirty="0" err="1" smtClean="0"/>
              <a:t>Семейные_традиции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/>
              <a:t>https://otnosheniya.temaretik.com/962941390961248556/chto-takoe-semejnye-traditsii-i-kakie-oni-byvayut/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Помощь родственников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+mn-lt"/>
              </a:rPr>
              <a:t>Семейные традиции — это обычные принятые в семье нормы, манеры поведения, обычаи и взгляды, которые передаются из поколения в поколение» Толковый словарь</a:t>
            </a:r>
            <a:br>
              <a:rPr lang="ru-RU" sz="1800" dirty="0" smtClean="0">
                <a:latin typeface="+mn-lt"/>
              </a:rPr>
            </a:br>
            <a:r>
              <a:rPr lang="ru-RU" sz="1800" dirty="0" smtClean="0">
                <a:latin typeface="+mn-lt"/>
              </a:rPr>
              <a:t/>
            </a:r>
            <a:br>
              <a:rPr lang="ru-RU" sz="1800" dirty="0" smtClean="0">
                <a:latin typeface="+mn-lt"/>
              </a:rPr>
            </a:br>
            <a:r>
              <a:rPr lang="ru-RU" sz="1800" dirty="0" smtClean="0">
                <a:latin typeface="+mn-lt"/>
              </a:rPr>
              <a:t/>
            </a:r>
            <a:br>
              <a:rPr lang="ru-RU" sz="1800" dirty="0" smtClean="0">
                <a:latin typeface="+mn-lt"/>
              </a:rPr>
            </a:br>
            <a:r>
              <a:rPr lang="ru-RU" sz="1800" dirty="0" smtClean="0">
                <a:latin typeface="+mn-lt"/>
              </a:rPr>
              <a:t/>
            </a:r>
            <a:br>
              <a:rPr lang="ru-RU" sz="1800" dirty="0" smtClean="0">
                <a:latin typeface="+mn-lt"/>
              </a:rPr>
            </a:br>
            <a:endParaRPr lang="ru-RU" sz="1800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143116"/>
            <a:ext cx="6357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Общие </a:t>
            </a:r>
            <a:r>
              <a:rPr lang="ru-RU" b="1" dirty="0"/>
              <a:t>традиции</a:t>
            </a:r>
            <a:r>
              <a:rPr lang="ru-RU" dirty="0"/>
              <a:t> – это </a:t>
            </a:r>
            <a:r>
              <a:rPr lang="ru-RU" b="1" dirty="0"/>
              <a:t>традиции</a:t>
            </a:r>
            <a:r>
              <a:rPr lang="ru-RU" dirty="0"/>
              <a:t>, встречающиеся в большинстве </a:t>
            </a:r>
            <a:r>
              <a:rPr lang="ru-RU" b="1" dirty="0"/>
              <a:t>семей</a:t>
            </a:r>
            <a:r>
              <a:rPr lang="ru-RU" dirty="0"/>
              <a:t> в том или ином виде. К ним можно отнести: Празднование дней рождений и </a:t>
            </a:r>
            <a:r>
              <a:rPr lang="ru-RU" b="1" dirty="0"/>
              <a:t>семейных</a:t>
            </a:r>
            <a:r>
              <a:rPr lang="ru-RU" dirty="0"/>
              <a:t> </a:t>
            </a:r>
            <a:r>
              <a:rPr lang="ru-RU" dirty="0" smtClean="0"/>
              <a:t>праздников</a:t>
            </a:r>
            <a:br>
              <a:rPr lang="ru-RU" dirty="0" smtClean="0"/>
            </a:br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4000504"/>
            <a:ext cx="6715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Специальные </a:t>
            </a:r>
            <a:r>
              <a:rPr lang="ru-RU" b="1" dirty="0"/>
              <a:t>традиции</a:t>
            </a:r>
            <a:r>
              <a:rPr lang="ru-RU" dirty="0"/>
              <a:t> – это особые </a:t>
            </a:r>
            <a:r>
              <a:rPr lang="ru-RU" b="1" dirty="0"/>
              <a:t>традиции</a:t>
            </a:r>
            <a:r>
              <a:rPr lang="ru-RU" dirty="0"/>
              <a:t>, присущие одной данной </a:t>
            </a:r>
            <a:r>
              <a:rPr lang="ru-RU" b="1" dirty="0"/>
              <a:t>семье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642918"/>
            <a:ext cx="6480048" cy="230124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Задачи: узнать</a:t>
            </a:r>
            <a:endParaRPr lang="ru-RU" sz="32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2857496"/>
            <a:ext cx="6480048" cy="175260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1) что такое семейные традиции;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2) какие традиции есть в моей семье;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3) как традиции влияют на взаимоотношения в семье.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857232"/>
            <a:ext cx="6480048" cy="230124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Цель:</a:t>
            </a:r>
            <a:endParaRPr lang="ru-RU" sz="2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00042"/>
            <a:ext cx="6480048" cy="17526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Выяснить роль традиций в становлении крепкой и дружной семьи.</a:t>
            </a:r>
            <a:endParaRPr lang="ru-RU" sz="2400" dirty="0"/>
          </a:p>
        </p:txBody>
      </p:sp>
      <p:pic>
        <p:nvPicPr>
          <p:cNvPr id="4" name="Рисунок 3" descr="pnulrhkrg1vjfvisbld3e4pft8i3clk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3000372"/>
            <a:ext cx="5214974" cy="34759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571480"/>
            <a:ext cx="7143800" cy="107157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+mn-lt"/>
              </a:rPr>
              <a:t>Актуальность традиций</a:t>
            </a:r>
            <a:endParaRPr lang="ru-RU" sz="28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500174"/>
            <a:ext cx="8715404" cy="328614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/>
              <a:t> </a:t>
            </a:r>
            <a:r>
              <a:rPr lang="ru-RU" sz="2900" dirty="0" smtClean="0"/>
              <a:t>Семейные традиции продолжают родовой опыт социального развития, фиксируют прошлое и настоящее семьи, обеспечивают устойчивость отношений, упорядочивают и структурируют их</a:t>
            </a:r>
            <a:br>
              <a:rPr lang="ru-RU" sz="2900" dirty="0" smtClean="0"/>
            </a:br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3100" dirty="0" smtClean="0"/>
              <a:t>Традиции - это прочно установившиеся, унаследованные от предшествующих поколений и поддерживаемые силой общественного мнения формы поведения людей и их взаимоотношений или принципы, по которым развивается общечеловеческая культура.</a:t>
            </a:r>
            <a:r>
              <a:rPr lang="ru-RU" sz="2900" dirty="0" smtClean="0"/>
              <a:t/>
            </a:r>
            <a:br>
              <a:rPr lang="ru-RU" sz="2900" dirty="0" smtClean="0"/>
            </a:br>
            <a:endParaRPr lang="ru-RU" sz="2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357166"/>
            <a:ext cx="6480048" cy="230124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Актуальность традиций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928670"/>
            <a:ext cx="7786742" cy="2214578"/>
          </a:xfrm>
        </p:spPr>
        <p:txBody>
          <a:bodyPr/>
          <a:lstStyle/>
          <a:p>
            <a:pPr algn="l"/>
            <a:r>
              <a:rPr lang="ru-RU" dirty="0" smtClean="0"/>
              <a:t>Семейные традиции и обычаи помогают создать в семье ощущение общепринятых условностей, приобщения к которым даёт каждому из них чувство сопричастности с миром семейных ценностей, дают устойчивость и уверенность.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429652" cy="230124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Arial" pitchFamily="34" charset="0"/>
                <a:cs typeface="Arial" pitchFamily="34" charset="0"/>
              </a:rPr>
              <a:t>Новый год – семейный праздник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06" y="1000108"/>
            <a:ext cx="8858312" cy="285752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b="1" dirty="0" smtClean="0"/>
              <a:t>Новый</a:t>
            </a:r>
            <a:r>
              <a:rPr lang="ru-RU" sz="2400" dirty="0" smtClean="0"/>
              <a:t> </a:t>
            </a:r>
            <a:r>
              <a:rPr lang="ru-RU" sz="2400" b="1" dirty="0" smtClean="0"/>
              <a:t>год</a:t>
            </a:r>
            <a:r>
              <a:rPr lang="ru-RU" sz="2400" dirty="0" smtClean="0"/>
              <a:t> </a:t>
            </a:r>
            <a:r>
              <a:rPr lang="ru-RU" sz="2400" b="1" dirty="0" smtClean="0"/>
              <a:t>всегда</a:t>
            </a:r>
            <a:r>
              <a:rPr lang="ru-RU" sz="2400" dirty="0" smtClean="0"/>
              <a:t> </a:t>
            </a:r>
            <a:r>
              <a:rPr lang="ru-RU" sz="2400" b="1" dirty="0" smtClean="0"/>
              <a:t>считался</a:t>
            </a:r>
            <a:r>
              <a:rPr lang="ru-RU" sz="2400" dirty="0" smtClean="0"/>
              <a:t> </a:t>
            </a:r>
            <a:r>
              <a:rPr lang="ru-RU" sz="2400" b="1" dirty="0" smtClean="0"/>
              <a:t>семейным</a:t>
            </a:r>
            <a:r>
              <a:rPr lang="ru-RU" sz="2400" dirty="0" smtClean="0"/>
              <a:t> </a:t>
            </a:r>
            <a:r>
              <a:rPr lang="ru-RU" sz="2400" b="1" dirty="0" smtClean="0"/>
              <a:t>праздником</a:t>
            </a:r>
            <a:r>
              <a:rPr lang="ru-RU" sz="2400" dirty="0" smtClean="0"/>
              <a:t>. В этот день принято собираться большой семьей или хотя бы навещать бабушек и дедушек, двоюродных сестер, крестных и всех-всех-всех, кто связан кровным родством или по другим причинам дорог. Родные и близкие поздравляют друг друга и желают счастья в новом году. Часто они приходят не с пустыми руками, а обмениваются небольшими подарками и дарят друг другу сладости.</a:t>
            </a:r>
            <a:endParaRPr lang="ru-RU" sz="2400" dirty="0"/>
          </a:p>
        </p:txBody>
      </p:sp>
      <p:pic>
        <p:nvPicPr>
          <p:cNvPr id="4" name="Рисунок 3" descr="istock-11593905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3929066"/>
            <a:ext cx="3929090" cy="261939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14"/>
            <a:ext cx="8643998" cy="378621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Раз в неделю готовить всей семьей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 Пусть это будет семейная пицца, пельмени или салат. Такая традиция не только укрепляет отношения и прививает детям полезные навыки, но и экономит маме силы и время.</a:t>
            </a:r>
            <a:endParaRPr lang="ru-RU" sz="2800" dirty="0">
              <a:latin typeface="+mn-lt"/>
            </a:endParaRPr>
          </a:p>
        </p:txBody>
      </p:sp>
      <p:pic>
        <p:nvPicPr>
          <p:cNvPr id="3" name="Рисунок 2" descr="s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571876"/>
            <a:ext cx="3714776" cy="247651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686800" cy="321471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Раз в год проводить отпуск каким-то особым способом</a:t>
            </a:r>
            <a:r>
              <a:rPr lang="ru-RU" sz="2400" dirty="0" smtClean="0"/>
              <a:t>. </a:t>
            </a:r>
            <a:br>
              <a:rPr lang="ru-RU" sz="2400" dirty="0" smtClean="0"/>
            </a:br>
            <a:r>
              <a:rPr lang="ru-RU" sz="2400" dirty="0" smtClean="0"/>
              <a:t>И обязательно привозить из каждой поездки магнит на холодильник, тем самым пополняя свою коллекцию посещенных стран и городов.</a:t>
            </a:r>
            <a:br>
              <a:rPr lang="ru-RU" sz="2400" dirty="0" smtClean="0"/>
            </a:br>
            <a:endParaRPr lang="ru-RU" sz="2400" dirty="0">
              <a:latin typeface="+mn-lt"/>
            </a:endParaRPr>
          </a:p>
        </p:txBody>
      </p:sp>
      <p:pic>
        <p:nvPicPr>
          <p:cNvPr id="3" name="Рисунок 2" descr="sem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3357562"/>
            <a:ext cx="4786314" cy="319087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200</TotalTime>
  <Words>107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Техническая</vt:lpstr>
      <vt:lpstr>Проект на тему: «Традиции моей семьи»  Автор проекта: Носова В.В. 10 класс Руководитель: Гришина М.А.</vt:lpstr>
      <vt:lpstr>Семейные традиции — это обычные принятые в семье нормы, манеры поведения, обычаи и взгляды, которые передаются из поколения в поколение» Толковый словарь    </vt:lpstr>
      <vt:lpstr>Задачи: узнать</vt:lpstr>
      <vt:lpstr>Цель:</vt:lpstr>
      <vt:lpstr>Актуальность традиций</vt:lpstr>
      <vt:lpstr>Актуальность традиций</vt:lpstr>
      <vt:lpstr>Новый год – семейный праздник</vt:lpstr>
      <vt:lpstr>Раз в неделю готовить всей семьей.  Пусть это будет семейная пицца, пельмени или салат. Такая традиция не только укрепляет отношения и прививает детям полезные навыки, но и экономит маме силы и время.</vt:lpstr>
      <vt:lpstr>Раз в год проводить отпуск каким-то особым способом.  И обязательно привозить из каждой поездки магнит на холодильник, тем самым пополняя свою коллекцию посещенных стран и городов. </vt:lpstr>
      <vt:lpstr>План:</vt:lpstr>
      <vt:lpstr>Список литературы: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 «Традиции моей семьи»  Автор проекта: Гришин И.А. Группа ТПС-113  Руководитель: Ефанова Н.С.</dc:title>
  <dc:creator>Пользователь Windows</dc:creator>
  <cp:lastModifiedBy>Пользователь Windows</cp:lastModifiedBy>
  <cp:revision>25</cp:revision>
  <dcterms:created xsi:type="dcterms:W3CDTF">2021-11-24T16:42:16Z</dcterms:created>
  <dcterms:modified xsi:type="dcterms:W3CDTF">2022-05-03T03:32:15Z</dcterms:modified>
</cp:coreProperties>
</file>