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012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156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228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178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997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553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083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1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799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297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55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A8CA3-AC48-4D31-8A87-ED051F1AF7A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E9E0A-985B-4FCB-9FF4-DFD552BBD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90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jp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38" y="6510"/>
            <a:ext cx="11384924" cy="685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6832"/>
          </a:xfrm>
        </p:spPr>
        <p:txBody>
          <a:bodyPr>
            <a:noAutofit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МАТЕМАТИЧЕСКИЙ ЗНАЙКА»</a:t>
            </a:r>
            <a:r>
              <a:rPr lang="ru-RU" sz="4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sp>
        <p:nvSpPr>
          <p:cNvPr id="20" name="Объект 19"/>
          <p:cNvSpPr>
            <a:spLocks noGrp="1"/>
          </p:cNvSpPr>
          <p:nvPr>
            <p:ph idx="1"/>
          </p:nvPr>
        </p:nvSpPr>
        <p:spPr>
          <a:xfrm>
            <a:off x="6040192" y="5203065"/>
            <a:ext cx="5313608" cy="9738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mtClean="0"/>
              <a:t>Выполнила: </a:t>
            </a:r>
            <a:r>
              <a:rPr lang="ru-RU" dirty="0" smtClean="0"/>
              <a:t>Дерябина Н.В.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8647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52" y="115911"/>
            <a:ext cx="11263648" cy="86288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«Красивый платок»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Admin\AppData\Local\Microsoft\Windows\Temporary Internet Files\Content.Word\IMG_20191018_160315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b="7853"/>
          <a:stretch/>
        </p:blipFill>
        <p:spPr bwMode="auto">
          <a:xfrm>
            <a:off x="637502" y="4198868"/>
            <a:ext cx="4121240" cy="25110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AppData\Local\Microsoft\Windows\Temporary Internet Files\Content.Word\IMG_20191018_16023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1" r="-1" b="14268"/>
          <a:stretch/>
        </p:blipFill>
        <p:spPr bwMode="auto">
          <a:xfrm>
            <a:off x="6735651" y="1120820"/>
            <a:ext cx="4520484" cy="29360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AppData\Local\Microsoft\Windows\Temporary Internet Files\Content.Word\IMG_20191016_18194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b="8068"/>
          <a:stretch/>
        </p:blipFill>
        <p:spPr bwMode="auto">
          <a:xfrm>
            <a:off x="528033" y="1120819"/>
            <a:ext cx="4340179" cy="29360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Admin\AppData\Local\Microsoft\Windows\Temporary Internet Files\Content.Word\IMG_20191018_16205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2" b="31812"/>
          <a:stretch/>
        </p:blipFill>
        <p:spPr bwMode="auto">
          <a:xfrm>
            <a:off x="6935273" y="4124814"/>
            <a:ext cx="4121240" cy="26591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49980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Admin\AppData\Local\Microsoft\Windows\Temporary Internet Files\Content.Word\IMG_20191018_154911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3"/>
          <a:stretch/>
        </p:blipFill>
        <p:spPr bwMode="auto">
          <a:xfrm>
            <a:off x="103032" y="103189"/>
            <a:ext cx="5344731" cy="34385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AppData\Local\Microsoft\Windows\Temporary Internet Files\Content.Word\IMG_20191018_15504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1" b="7212"/>
          <a:stretch/>
        </p:blipFill>
        <p:spPr bwMode="auto">
          <a:xfrm>
            <a:off x="6143222" y="103188"/>
            <a:ext cx="5649639" cy="34385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AppData\Local\Microsoft\Windows\Temporary Internet Files\Content.Word\IMG_20191018_16263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1" r="16927" b="7853"/>
          <a:stretch/>
        </p:blipFill>
        <p:spPr bwMode="auto">
          <a:xfrm>
            <a:off x="173863" y="3670478"/>
            <a:ext cx="5203067" cy="30265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dmin\AppData\Local\Microsoft\Windows\Temporary Internet Files\Content.Word\IMG_20200128_16381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" b="8281"/>
          <a:stretch/>
        </p:blipFill>
        <p:spPr bwMode="auto">
          <a:xfrm>
            <a:off x="6645730" y="3670479"/>
            <a:ext cx="4803587" cy="30265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19113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52" y="115911"/>
            <a:ext cx="11263648" cy="8500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«Измерения»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Admin\AppData\Local\Microsoft\Windows\Temporary Internet Files\Content.Word\IMG_20200128_155612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" b="9136"/>
          <a:stretch/>
        </p:blipFill>
        <p:spPr bwMode="auto">
          <a:xfrm>
            <a:off x="90152" y="850006"/>
            <a:ext cx="4587972" cy="2743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AppData\Local\Microsoft\Windows\Temporary Internet Files\Content.Word\IMG_20200128_16231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" r="8756" b="7853"/>
          <a:stretch/>
        </p:blipFill>
        <p:spPr bwMode="auto">
          <a:xfrm>
            <a:off x="6730281" y="965915"/>
            <a:ext cx="4842459" cy="30651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AppData\Local\Microsoft\Windows\Temporary Internet Files\Content.Word\IMG_20200204_07243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t="9622" b="7280"/>
          <a:stretch/>
        </p:blipFill>
        <p:spPr bwMode="auto">
          <a:xfrm>
            <a:off x="3995854" y="3709115"/>
            <a:ext cx="2971616" cy="31488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2244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0" y="115911"/>
            <a:ext cx="11237890" cy="91439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«Двенадцать месяцев»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Admin\AppData\Local\Microsoft\Windows\Temporary Internet Files\Content.Word\IMG_20200203_153955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" t="6014" b="6798"/>
          <a:stretch/>
        </p:blipFill>
        <p:spPr bwMode="auto">
          <a:xfrm>
            <a:off x="669701" y="1313644"/>
            <a:ext cx="4159876" cy="4868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AppData\Local\Microsoft\Windows\Temporary Internet Files\Content.Word\IMG_20200203_1545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" b="5957"/>
          <a:stretch/>
        </p:blipFill>
        <p:spPr bwMode="auto">
          <a:xfrm>
            <a:off x="7083381" y="1313644"/>
            <a:ext cx="4069723" cy="4868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82169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25" y="115911"/>
            <a:ext cx="11186375" cy="91439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«Развивающие игры»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Admin\AppData\Local\Microsoft\Windows\Temporary Internet Files\Content.Word\IMG_20191018_155246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" r="7152" b="8281"/>
          <a:stretch/>
        </p:blipFill>
        <p:spPr bwMode="auto">
          <a:xfrm>
            <a:off x="167425" y="1210613"/>
            <a:ext cx="5344732" cy="36447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AppData\Local\Microsoft\Windows\Temporary Internet Files\Content.Word\IMG_20191018_15521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" t="2994" r="2814" b="8280"/>
          <a:stretch/>
        </p:blipFill>
        <p:spPr bwMode="auto">
          <a:xfrm>
            <a:off x="5988408" y="2650615"/>
            <a:ext cx="5753100" cy="3952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29010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0" y="115911"/>
            <a:ext cx="11237890" cy="92727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«Развлечения»</a:t>
            </a:r>
            <a:endParaRPr lang="ru-RU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Admin\AppData\Local\Microsoft\Windows\Temporary Internet Files\Content.Word\IMG_20200128_162653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7" b="8281"/>
          <a:stretch/>
        </p:blipFill>
        <p:spPr bwMode="auto">
          <a:xfrm>
            <a:off x="115910" y="940449"/>
            <a:ext cx="5151549" cy="3528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AppData\Local\Microsoft\Windows\Temporary Internet Files\Content.Word\IMG_20200128_16054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3"/>
          <a:stretch/>
        </p:blipFill>
        <p:spPr bwMode="auto">
          <a:xfrm>
            <a:off x="5734855" y="2416331"/>
            <a:ext cx="5939790" cy="41052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42155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304" y="90153"/>
            <a:ext cx="11173496" cy="94015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«Головоломки»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Admin\AppData\Local\Microsoft\Windows\Temporary Internet Files\Content.Word\IMG_20200203_155239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" r="257" b="8281"/>
          <a:stretch/>
        </p:blipFill>
        <p:spPr bwMode="auto">
          <a:xfrm>
            <a:off x="360608" y="1468194"/>
            <a:ext cx="4296039" cy="32197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AppData\Local\Microsoft\Windows\Temporary Internet Files\Content.Word\IMG_20200204_07272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" r="9237" b="8495"/>
          <a:stretch/>
        </p:blipFill>
        <p:spPr bwMode="auto">
          <a:xfrm>
            <a:off x="6053070" y="2163651"/>
            <a:ext cx="5300730" cy="39666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2270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97" y="135229"/>
            <a:ext cx="11500833" cy="66197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194" y="3940935"/>
            <a:ext cx="2343955" cy="26788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502" y="3429000"/>
            <a:ext cx="2129245" cy="21945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04" y="3761781"/>
            <a:ext cx="2571322" cy="30371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961" y="2808055"/>
            <a:ext cx="1988044" cy="2815504"/>
          </a:xfrm>
          <a:prstGeom prst="rect">
            <a:avLst/>
          </a:prstGeom>
        </p:spPr>
      </p:pic>
      <p:pic>
        <p:nvPicPr>
          <p:cNvPr id="9" name="Fizminutka_Hlopay-Topay (q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44697" y="2337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0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667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62" y="0"/>
            <a:ext cx="11147738" cy="140379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 </a:t>
            </a:r>
            <a:b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Консультация: «Игры-занятия»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C:\Users\Admin\AppData\Local\Microsoft\Windows\Temporary Internet Files\Content.Word\IMG_20200129_181422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" t="7056" r="-1" b="8280"/>
          <a:stretch/>
        </p:blipFill>
        <p:spPr bwMode="auto">
          <a:xfrm>
            <a:off x="1777286" y="1601833"/>
            <a:ext cx="8332630" cy="48118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33336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180305"/>
            <a:ext cx="10515600" cy="112046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2580" y="1300767"/>
            <a:ext cx="10573555" cy="54477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06002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Актуальность.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213" y="1171976"/>
            <a:ext cx="11578107" cy="568602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окружающий ребенка мир носит постоянно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изменяющийся характер. Образование должно способствовать тому, чтобы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получил знания, умения и навыки, позволяющие ему успешно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адаптироваться к новым условиям социума.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Уникальным развивающим эффектом обладает математика, которая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развитию памяти и речи, воображения и эмоций. Изучение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 способствует формированию настойчивости, терпения,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творческого потенциала личности, интеллектуальных, познавательных 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способностей у ребенка.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математики необходимо начинать в детском саду, так как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 проявляют интерес к математическим категориям: форме,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времени, фигурам. Заниматься с ребенком необходимо в игровой форме,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иначе занятия быстро станут малышу неинтересны.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914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6823" y="365125"/>
            <a:ext cx="10696977" cy="54927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b="1" dirty="0"/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152" y="914400"/>
            <a:ext cx="11263648" cy="582125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познавательного интереса к математике посредством создания условий для познавательно-исследовательской и творческой деятельности, развитие творческих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навыков и умений воспитанников ДОУ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представлений о познавательно-исследовательской и творческой деятельности как способах познания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окружающего мира;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умения самостоятельно использовать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знания, вовлекать сверстников и совместную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детей к познанию, созданию нового 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необычного;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познавательно-исследовательской и творческой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воспитанников ДОУ, родителей (законных представителей)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 и педагогов.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04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31" y="296214"/>
            <a:ext cx="11250769" cy="425004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проекта: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031" y="721219"/>
            <a:ext cx="11250769" cy="6009536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 детей к познавательно-исследовательской и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творческой деятельности;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детей о математических понятиях и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категориях;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признаками интеллектуальной одаренности,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обладающих нестандартным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мышлением.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1год  (2019-2020г.)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воспитанники 6-7 лет, воспитатели группы,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(законные представители) воспитанников.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(сентябрь 2019 года):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проекта;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плана работы с воспитанниками и родителями (законными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представителями) воспитанников.</a:t>
            </a:r>
          </a:p>
        </p:txBody>
      </p:sp>
    </p:spTree>
    <p:extLst>
      <p:ext uri="{BB962C8B-B14F-4D97-AF65-F5344CB8AC3E}">
        <p14:creationId xmlns:p14="http://schemas.microsoft.com/office/powerpoint/2010/main" val="424645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0" y="90153"/>
            <a:ext cx="11237890" cy="837126"/>
          </a:xfrm>
        </p:spPr>
        <p:txBody>
          <a:bodyPr>
            <a:norm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(практический):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реализация плана мероприятий (с сентября по май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910" y="927278"/>
            <a:ext cx="11237890" cy="593072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Обобщающий (</a:t>
            </a:r>
            <a:r>
              <a:rPr lang="ru-RU" sz="3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сентябрь-май </a:t>
            </a:r>
            <a:r>
              <a:rPr lang="ru-RU" sz="3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месяц):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(самостоятельная и совместная деятельность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воспитателями и родителями);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организованной выставке продуктов по результатам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на уровне МДОУ;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муниципальной выставке продуктов по результатам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</a:p>
          <a:p>
            <a:pPr marL="0" indent="0">
              <a:buNone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проекта.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сформирован определенный запас математических знаний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умений, соответствующий поставленным задачам.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умеют думать, рассуждать, выполнять умственные операции,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на разные вопросы, которые касаются не только количества,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и закрепляются такие понятия, как форма, цвет, размер, величина,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пространственные и временные ориентиры.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развиты внимание, усидчивость, терпение.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родителей (законных представителей) в реализации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132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0" y="128790"/>
            <a:ext cx="11237890" cy="73409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по областям: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«Познавательное развитие», «Речевое развитие», «Физическое развитие», «Художественно-эстетическое развитие».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910" y="991672"/>
            <a:ext cx="11237890" cy="58663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познавательно-исследовательская, игровая, продуктивная, музыкально-художественная; дидактические игры, беседы с детьми, решение проблемных игровых ситуаций и другое.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словесные, наглядные, практические, игровые. 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855" y="2575775"/>
            <a:ext cx="9646277" cy="41083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12577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3032"/>
            <a:ext cx="10515600" cy="112046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этап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062" y="1094704"/>
            <a:ext cx="11147738" cy="56280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«Сравни числа» </a:t>
            </a:r>
          </a:p>
          <a:p>
            <a:pPr marL="0" indent="0" algn="ctr">
              <a:buNone/>
            </a:pPr>
            <a:endParaRPr lang="ru-RU" sz="1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Admin\AppData\Local\Microsoft\Windows\Temporary Internet Files\Content.Word\IMG_20200128_1607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0"/>
          <a:stretch/>
        </p:blipFill>
        <p:spPr bwMode="auto">
          <a:xfrm>
            <a:off x="0" y="1803043"/>
            <a:ext cx="4198513" cy="27947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AppData\Local\Microsoft\Windows\Temporary Internet Files\Content.Word\IMG_20200128_160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" b="5798"/>
          <a:stretch/>
        </p:blipFill>
        <p:spPr bwMode="auto">
          <a:xfrm>
            <a:off x="8537150" y="1803043"/>
            <a:ext cx="3654850" cy="43401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AppData\Local\Microsoft\Windows\Temporary Internet Files\Content.Word\IMG_20191018_16033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" r="-1" b="7426"/>
          <a:stretch/>
        </p:blipFill>
        <p:spPr bwMode="auto">
          <a:xfrm>
            <a:off x="4547557" y="1803043"/>
            <a:ext cx="3823711" cy="27947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dmin\AppData\Local\Microsoft\Windows\Temporary Internet Files\Content.Word\IMG_20191018_16023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2" b="9136"/>
          <a:stretch/>
        </p:blipFill>
        <p:spPr bwMode="auto">
          <a:xfrm>
            <a:off x="2472743" y="4700789"/>
            <a:ext cx="3850783" cy="21572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51268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Admin\AppData\Local\Microsoft\Windows\Temporary Internet Files\Content.Word\IMG_20191018_160437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" r="-1" b="8922"/>
          <a:stretch/>
        </p:blipFill>
        <p:spPr bwMode="auto">
          <a:xfrm>
            <a:off x="425003" y="180305"/>
            <a:ext cx="4546242" cy="31295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AppData\Local\Microsoft\Windows\Temporary Internet Files\Content.Word\IMG_20191018_15531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3"/>
          <a:stretch/>
        </p:blipFill>
        <p:spPr bwMode="auto">
          <a:xfrm>
            <a:off x="6581104" y="180305"/>
            <a:ext cx="4662151" cy="31295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AppData\Local\Microsoft\Windows\Temporary Internet Files\Content.Word\IMG_20191018_15513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b="7853"/>
          <a:stretch/>
        </p:blipFill>
        <p:spPr bwMode="auto">
          <a:xfrm>
            <a:off x="244699" y="3593206"/>
            <a:ext cx="4906850" cy="31295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dmin\AppData\Local\Microsoft\Windows\Temporary Internet Files\Content.Word\IMG_20200128_16181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b="23293"/>
          <a:stretch/>
        </p:blipFill>
        <p:spPr bwMode="auto">
          <a:xfrm>
            <a:off x="6581104" y="3593206"/>
            <a:ext cx="4662151" cy="31295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9871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546" y="1"/>
            <a:ext cx="11199254" cy="95303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клад»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Admin\AppData\Local\Microsoft\Windows\Temporary Internet Files\Content.Word\IMG_20191018_161427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" t="1" b="8478"/>
          <a:stretch/>
        </p:blipFill>
        <p:spPr bwMode="auto">
          <a:xfrm>
            <a:off x="154546" y="799206"/>
            <a:ext cx="5164429" cy="32962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Admin\AppData\Local\Microsoft\Windows\Temporary Internet Files\Content.Word\IMG_20200128_16132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" b="8495"/>
          <a:stretch/>
        </p:blipFill>
        <p:spPr bwMode="auto">
          <a:xfrm>
            <a:off x="6812925" y="799206"/>
            <a:ext cx="4829576" cy="32962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Admin\AppData\Local\Microsoft\Windows\Temporary Internet Files\Content.Word\IMG_20200128_16113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" b="7212"/>
          <a:stretch/>
        </p:blipFill>
        <p:spPr bwMode="auto">
          <a:xfrm>
            <a:off x="3825026" y="4198514"/>
            <a:ext cx="4597758" cy="26594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98093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517</Words>
  <Application>Microsoft Office PowerPoint</Application>
  <PresentationFormat>Широкоэкранный</PresentationFormat>
  <Paragraphs>76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МАТЕМАТИЧЕСКИЙ ЗНАЙКА» </vt:lpstr>
      <vt:lpstr>Актуальность. </vt:lpstr>
      <vt:lpstr>Цель проекта.</vt:lpstr>
      <vt:lpstr>Практическая значимость проекта: </vt:lpstr>
      <vt:lpstr>Основной (практический): реализация плана мероприятий (с сентября по май месяц).</vt:lpstr>
      <vt:lpstr>Интеграция по областям: «Познавательное развитие», «Речевое развитие», «Физическое развитие», «Художественно-эстетическое развитие».</vt:lpstr>
      <vt:lpstr>Практический этап</vt:lpstr>
      <vt:lpstr>Презентация PowerPoint</vt:lpstr>
      <vt:lpstr>«Найди клад»</vt:lpstr>
      <vt:lpstr>«Красивый платок»</vt:lpstr>
      <vt:lpstr>Презентация PowerPoint</vt:lpstr>
      <vt:lpstr>«Измерения»</vt:lpstr>
      <vt:lpstr>«Двенадцать месяцев»</vt:lpstr>
      <vt:lpstr>«Развивающие игры»</vt:lpstr>
      <vt:lpstr>«Развлечения»</vt:lpstr>
      <vt:lpstr>«Головоломки»</vt:lpstr>
      <vt:lpstr>Презентация PowerPoint</vt:lpstr>
      <vt:lpstr>Работа с родителями   Консультация: «Игры-занятия»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35</cp:revision>
  <dcterms:created xsi:type="dcterms:W3CDTF">2020-02-01T14:52:29Z</dcterms:created>
  <dcterms:modified xsi:type="dcterms:W3CDTF">2022-05-03T06:12:29Z</dcterms:modified>
</cp:coreProperties>
</file>