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F0810-C84A-47FA-B6D2-18C375A84BA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4CAE5-9846-4492-A7E0-DF28380D1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158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4CAE5-9846-4492-A7E0-DF28380D18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130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49A-4D08-4E6D-99C6-0D772F7BA94C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231A5-1322-4CAA-8C8B-8509FBB0FCBF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863A-51CC-4033-AFE8-D01E4A5CBEDF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67C3-CDDC-42B4-B5BA-FD2504969AEE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AF32-2D58-411F-B4C2-59FB06D1E4C1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93DC8-23F5-4823-84CE-C8950F2CA9E5}" type="datetime1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96A08-7110-4692-85E8-B76DE3A71368}" type="datetime1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A8142-2CFC-4CDF-BDF2-A3C41DC1EAC0}" type="datetime1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1651-F782-4CCB-8E8E-00567973FEFB}" type="datetime1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939B3-B7B8-4AB0-BC74-BA3718FA1981}" type="datetime1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E915B-D79A-4229-AAE5-089159A5C63C}" type="datetime1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458B237-ABF5-49B8-9CB5-88231F1F0C67}" type="datetime1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BBD0066-5D9B-4C30-8344-E0FB0BD669C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4600" b="1" dirty="0" smtClean="0"/>
              <a:t>Составитель: педагог-библиотекарь - Шилова </a:t>
            </a:r>
            <a:r>
              <a:rPr lang="ru-RU" sz="4600" b="1" dirty="0"/>
              <a:t>Наталья </a:t>
            </a:r>
            <a:r>
              <a:rPr lang="ru-RU" sz="4600" b="1" dirty="0" smtClean="0"/>
              <a:t>Ильинична МБОУ СОШ №27</a:t>
            </a:r>
            <a:endParaRPr lang="ru-RU" sz="4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14563"/>
            <a:ext cx="748883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7448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Письма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адресованные малолетним детям особенно трогательны. Даже к тем, которые только что научились читать или ходить, отцы обращались, как к взрослым. Письма гвардии старшего лейтенанта Константина Алексеевича Журавлева сыновьям: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36" y="2634986"/>
            <a:ext cx="7536588" cy="381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2780928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15 июня 1942 года.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дорогой сынок Толя!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исполняется год, как я не видел тебя. Я очень соскучился по тебе, часто тебя вспоминаю. Тебе уже пять лет, вот какой ты большой. Расти, сынок, будь умненьким, люби своего братишку, учи его. Я скоро вернусь. Вот прогоним фашистов и вернусь.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Крепко тебя целую, твой папа».</a:t>
            </a:r>
            <a:endParaRPr lang="ru-RU" sz="2000" b="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01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2808312" cy="193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93096"/>
            <a:ext cx="3384376" cy="186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2704253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военных письмах говорилось о любви к Родине, большой и малой, к далекому дому, к родным и близким, оставленным в тылу. Война и дети – особая тема фронтовых писем. О детях самая большая забота, им – самые нежные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1013"/>
            <a:ext cx="3528392" cy="267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603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32656"/>
            <a:ext cx="609606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429000"/>
            <a:ext cx="6096060" cy="177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865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Занятие «Дедушкины медали» 2019, Котлас — дата и место проведени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4345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Представляем виртуальную выставку 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«Письма славы и бессмертия», посвященная 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77-летию 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Победы советского народа в Великой Отечественной войне 1941-1945 гг. 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выставке предложены вниманию пользователей письма, написанные в годы Великой Отечественной войны фронтовиками своим родным и близким, проживающим на территории Советского Союза. Структура выставки соответствует периодизации Великой Отечественной войны.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742" y="3212976"/>
            <a:ext cx="5472608" cy="281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16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53827"/>
            <a:ext cx="4032448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Я читаю письмо,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Что уже пожелтело с годами,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На конверте в углу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Номер почты стоит полевой.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Это в сорок втором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Мой отец написал моей маме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Перед тем, как идти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В свой последний</a:t>
            </a:r>
          </a:p>
          <a:p>
            <a:pPr algn="ctr"/>
            <a:r>
              <a:rPr lang="ru-RU" sz="2000" b="1" dirty="0"/>
              <a:t>                                                                                             Решительный бой…</a:t>
            </a:r>
          </a:p>
          <a:p>
            <a:endParaRPr lang="ru-RU" sz="2000" b="1" dirty="0"/>
          </a:p>
          <a:p>
            <a:r>
              <a:rPr lang="ru-RU" sz="2000" b="1" dirty="0"/>
              <a:t>                                                                                               </a:t>
            </a:r>
            <a:r>
              <a:rPr lang="ru-RU" sz="2000" b="1" dirty="0" smtClean="0"/>
              <a:t>            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«</a:t>
            </a:r>
            <a:r>
              <a:rPr lang="ru-RU" sz="2000" b="1" dirty="0"/>
              <a:t>Письмо отца» А. Дементьев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381642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19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" y="404664"/>
            <a:ext cx="353531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7514"/>
            <a:ext cx="2562771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577544"/>
            <a:ext cx="236785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99978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500" y="2581275"/>
            <a:ext cx="27051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06" y="2564157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20619"/>
            <a:ext cx="26574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312" y="4329003"/>
            <a:ext cx="1340737" cy="174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971" y="4327291"/>
            <a:ext cx="25622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957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rachlib.ru/sites/default/files/pobeda-75-696x391.png#overlay-context=do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681012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155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984" y="533689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</a:rPr>
              <a:t>	</a:t>
            </a:r>
            <a:r>
              <a:rPr lang="ru-RU" sz="2400" b="0" i="0" dirty="0" smtClean="0">
                <a:solidFill>
                  <a:srgbClr val="000000"/>
                </a:solidFill>
                <a:effectLst/>
              </a:rPr>
              <a:t>75 </a:t>
            </a:r>
            <a:r>
              <a:rPr lang="ru-RU" sz="2400" b="0" i="0" dirty="0" smtClean="0">
                <a:solidFill>
                  <a:srgbClr val="000000"/>
                </a:solidFill>
                <a:effectLst/>
              </a:rPr>
              <a:t>лет прошло с тех пор, как завершилась Великая Отечественная война, ставшая великим испытанием для народа нашей страны. Это историческое событие, правду о котором мы обязаны сохранить во всей возможной полноте. Особое, непреходящее значение для истории нашей страны и патриотического воспитания молодого поколения имеют письма военных лет. 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27716"/>
            <a:ext cx="2952328" cy="213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96175"/>
            <a:ext cx="3240360" cy="213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0828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1584" y="602549"/>
            <a:ext cx="34563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DC4128"/>
                </a:solidFill>
                <a:latin typeface="Verdana"/>
              </a:rPr>
              <a:t>ОТ СЕРДЦА КАЖДАЯ СТРОКА</a:t>
            </a:r>
            <a:endParaRPr lang="ru-RU" b="0" i="0" dirty="0">
              <a:solidFill>
                <a:srgbClr val="000000"/>
              </a:solidFill>
              <a:effectLst/>
              <a:latin typeface="Verdan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9417" y="1271924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Письма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военных лет – свидетели высокого патриотизма, преданности Родине, веры в победу над врагом, одно из проявлений единства тыла и фронта.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3340734"/>
            <a:ext cx="3528393" cy="275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40735"/>
            <a:ext cx="3240360" cy="2752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46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76872"/>
            <a:ext cx="323393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76872"/>
            <a:ext cx="417646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2000" y="476672"/>
            <a:ext cx="7626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Весточки из дома были для бойцов источником мужества, они укрепляли веру в победу. Письма фронтовиков к родным, близким и друзьям рассказывали об их любви, о верности, о тоске по родному очагу, о готовности постоять в бою за свою семью, за Родину.     </a:t>
            </a:r>
            <a:r>
              <a:rPr lang="ru-RU" sz="2000" dirty="0">
                <a:solidFill>
                  <a:srgbClr val="000000"/>
                </a:solidFill>
              </a:rPr>
              <a:t> </a:t>
            </a:r>
            <a:endParaRPr lang="ru-RU" sz="2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875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0" y="3068960"/>
            <a:ext cx="470176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2320" y="2060848"/>
            <a:ext cx="4701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Фронтовые письма придавали силы, вселяли веру в победу, вдохновляли на труд.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0688"/>
            <a:ext cx="3600400" cy="212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565" y="3151259"/>
            <a:ext cx="3240360" cy="301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D0066-5D9B-4C30-8344-E0FB0BD669C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90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298</TotalTime>
  <Words>223</Words>
  <Application>Microsoft Office PowerPoint</Application>
  <PresentationFormat>Экран (4:3)</PresentationFormat>
  <Paragraphs>42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Impact</vt:lpstr>
      <vt:lpstr>Times New Roman</vt:lpstr>
      <vt:lpstr>Verdana</vt:lpstr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 Степановна Баталина</dc:creator>
  <cp:lastModifiedBy>User</cp:lastModifiedBy>
  <cp:revision>29</cp:revision>
  <dcterms:created xsi:type="dcterms:W3CDTF">2020-04-27T09:46:13Z</dcterms:created>
  <dcterms:modified xsi:type="dcterms:W3CDTF">2022-05-03T06:20:32Z</dcterms:modified>
</cp:coreProperties>
</file>