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56" r:id="rId2"/>
    <p:sldId id="275" r:id="rId3"/>
    <p:sldId id="258" r:id="rId4"/>
    <p:sldId id="257" r:id="rId5"/>
    <p:sldId id="260" r:id="rId6"/>
    <p:sldId id="276" r:id="rId7"/>
    <p:sldId id="261" r:id="rId8"/>
    <p:sldId id="264" r:id="rId9"/>
    <p:sldId id="262" r:id="rId10"/>
    <p:sldId id="263" r:id="rId11"/>
    <p:sldId id="267" r:id="rId12"/>
    <p:sldId id="268" r:id="rId13"/>
    <p:sldId id="269" r:id="rId14"/>
    <p:sldId id="270" r:id="rId15"/>
    <p:sldId id="278" r:id="rId16"/>
    <p:sldId id="271" r:id="rId17"/>
    <p:sldId id="273" r:id="rId18"/>
    <p:sldId id="274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60"/>
  </p:normalViewPr>
  <p:slideViewPr>
    <p:cSldViewPr>
      <p:cViewPr varScale="1">
        <p:scale>
          <a:sx n="78" d="100"/>
          <a:sy n="78" d="100"/>
        </p:scale>
        <p:origin x="87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1CE37E-5B16-4006-BB26-B60C0D72074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E073FF-12DE-4CF6-B90D-6396FB525DE0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Кровеносные сосуды расширяются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 </a:t>
          </a:r>
        </a:p>
      </dgm:t>
    </dgm:pt>
    <dgm:pt modelId="{BCA6D9F9-9660-4745-A98B-6D2B05FC7E60}" type="parTrans" cxnId="{90949E54-DC79-4D7A-969A-C56401B0706B}">
      <dgm:prSet/>
      <dgm:spPr/>
      <dgm:t>
        <a:bodyPr/>
        <a:lstStyle/>
        <a:p>
          <a:endParaRPr lang="ru-RU"/>
        </a:p>
      </dgm:t>
    </dgm:pt>
    <dgm:pt modelId="{5AF8221B-BF43-4BFC-A374-E0850713228C}" type="sibTrans" cxnId="{90949E54-DC79-4D7A-969A-C56401B0706B}">
      <dgm:prSet/>
      <dgm:spPr/>
      <dgm:t>
        <a:bodyPr/>
        <a:lstStyle/>
        <a:p>
          <a:endParaRPr lang="ru-RU"/>
        </a:p>
      </dgm:t>
    </dgm:pt>
    <dgm:pt modelId="{A72650FA-2CA7-4240-BE85-E9356DB04355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Через них протекает больше крови</a:t>
          </a:r>
        </a:p>
      </dgm:t>
    </dgm:pt>
    <dgm:pt modelId="{86D76241-70EA-48E8-9994-C83FAC9A2375}" type="parTrans" cxnId="{79FA0C81-55B8-475C-A82A-BB20E82B7AAC}">
      <dgm:prSet/>
      <dgm:spPr/>
      <dgm:t>
        <a:bodyPr/>
        <a:lstStyle/>
        <a:p>
          <a:endParaRPr lang="ru-RU"/>
        </a:p>
      </dgm:t>
    </dgm:pt>
    <dgm:pt modelId="{02FC6A90-416B-4590-8C52-23E2B4796C7D}" type="sibTrans" cxnId="{79FA0C81-55B8-475C-A82A-BB20E82B7AAC}">
      <dgm:prSet/>
      <dgm:spPr/>
      <dgm:t>
        <a:bodyPr/>
        <a:lstStyle/>
        <a:p>
          <a:endParaRPr lang="ru-RU"/>
        </a:p>
      </dgm:t>
    </dgm:pt>
    <dgm:pt modelId="{22BD557B-4F93-4999-8445-96212EE1679C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Кожа нагревается</a:t>
          </a:r>
        </a:p>
      </dgm:t>
    </dgm:pt>
    <dgm:pt modelId="{D2601BFC-92E0-4A2C-A422-2B2C9052FFBA}" type="parTrans" cxnId="{E0E8485A-9E27-45E3-8E25-FE4018EB87AE}">
      <dgm:prSet/>
      <dgm:spPr/>
      <dgm:t>
        <a:bodyPr/>
        <a:lstStyle/>
        <a:p>
          <a:endParaRPr lang="ru-RU"/>
        </a:p>
      </dgm:t>
    </dgm:pt>
    <dgm:pt modelId="{737D06B5-C5D5-45E0-9003-E5C196F869B4}" type="sibTrans" cxnId="{E0E8485A-9E27-45E3-8E25-FE4018EB87AE}">
      <dgm:prSet/>
      <dgm:spPr/>
      <dgm:t>
        <a:bodyPr/>
        <a:lstStyle/>
        <a:p>
          <a:endParaRPr lang="ru-RU"/>
        </a:p>
      </dgm:t>
    </dgm:pt>
    <dgm:pt modelId="{9264DA60-0793-4660-8029-974E548FB635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Отдача тепла в окружающую среду увеличивается</a:t>
          </a:r>
        </a:p>
      </dgm:t>
    </dgm:pt>
    <dgm:pt modelId="{5CFA564C-85EA-4A8D-8266-EAA6076FC5ED}" type="parTrans" cxnId="{25FCE98A-3BD3-46C6-8255-A2ED073EC08E}">
      <dgm:prSet/>
      <dgm:spPr/>
      <dgm:t>
        <a:bodyPr/>
        <a:lstStyle/>
        <a:p>
          <a:endParaRPr lang="ru-RU"/>
        </a:p>
      </dgm:t>
    </dgm:pt>
    <dgm:pt modelId="{A6410D0A-17EF-43BD-ABC2-97A95E23DD8A}" type="sibTrans" cxnId="{25FCE98A-3BD3-46C6-8255-A2ED073EC08E}">
      <dgm:prSet/>
      <dgm:spPr/>
      <dgm:t>
        <a:bodyPr/>
        <a:lstStyle/>
        <a:p>
          <a:endParaRPr lang="ru-RU"/>
        </a:p>
      </dgm:t>
    </dgm:pt>
    <dgm:pt modelId="{3C0411F5-92AC-42A8-B1A2-1AC0A3B0F9ED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Высокая температура окружающей среды</a:t>
          </a:r>
        </a:p>
      </dgm:t>
    </dgm:pt>
    <dgm:pt modelId="{1BD79585-2E63-42FD-989C-FEDEBB754ADF}" type="parTrans" cxnId="{C2D4BBF4-D1C5-4ECD-BADF-A1DEAC68F055}">
      <dgm:prSet/>
      <dgm:spPr/>
      <dgm:t>
        <a:bodyPr/>
        <a:lstStyle/>
        <a:p>
          <a:endParaRPr lang="ru-RU"/>
        </a:p>
      </dgm:t>
    </dgm:pt>
    <dgm:pt modelId="{AD6798EB-51A6-475D-8C30-6421449D66D6}" type="sibTrans" cxnId="{C2D4BBF4-D1C5-4ECD-BADF-A1DEAC68F055}">
      <dgm:prSet/>
      <dgm:spPr/>
      <dgm:t>
        <a:bodyPr/>
        <a:lstStyle/>
        <a:p>
          <a:endParaRPr lang="ru-RU"/>
        </a:p>
      </dgm:t>
    </dgm:pt>
    <dgm:pt modelId="{AB64A8DC-F792-4D19-AF82-7DEA8B7109FE}" type="pres">
      <dgm:prSet presAssocID="{FC1CE37E-5B16-4006-BB26-B60C0D72074A}" presName="cycle" presStyleCnt="0">
        <dgm:presLayoutVars>
          <dgm:dir/>
          <dgm:resizeHandles val="exact"/>
        </dgm:presLayoutVars>
      </dgm:prSet>
      <dgm:spPr/>
    </dgm:pt>
    <dgm:pt modelId="{22696BD6-175F-42C5-8185-4563D65B2211}" type="pres">
      <dgm:prSet presAssocID="{12E073FF-12DE-4CF6-B90D-6396FB525DE0}" presName="dummy" presStyleCnt="0"/>
      <dgm:spPr/>
    </dgm:pt>
    <dgm:pt modelId="{E220AC01-A28B-4D92-8B4C-3A8482A76854}" type="pres">
      <dgm:prSet presAssocID="{12E073FF-12DE-4CF6-B90D-6396FB525DE0}" presName="node" presStyleLbl="revTx" presStyleIdx="0" presStyleCnt="5" custScaleX="143353">
        <dgm:presLayoutVars>
          <dgm:bulletEnabled val="1"/>
        </dgm:presLayoutVars>
      </dgm:prSet>
      <dgm:spPr/>
    </dgm:pt>
    <dgm:pt modelId="{FB320DB2-FB59-4ABC-9BBB-E1ED94AB4D46}" type="pres">
      <dgm:prSet presAssocID="{5AF8221B-BF43-4BFC-A374-E0850713228C}" presName="sibTrans" presStyleLbl="node1" presStyleIdx="0" presStyleCnt="5"/>
      <dgm:spPr/>
    </dgm:pt>
    <dgm:pt modelId="{C85A1029-CE78-46D5-AC7E-2D433F712A4D}" type="pres">
      <dgm:prSet presAssocID="{A72650FA-2CA7-4240-BE85-E9356DB04355}" presName="dummy" presStyleCnt="0"/>
      <dgm:spPr/>
    </dgm:pt>
    <dgm:pt modelId="{55DCE3B2-3722-4CD9-AE9E-A44A70F810A2}" type="pres">
      <dgm:prSet presAssocID="{A72650FA-2CA7-4240-BE85-E9356DB04355}" presName="node" presStyleLbl="revTx" presStyleIdx="1" presStyleCnt="5" custScaleX="136649">
        <dgm:presLayoutVars>
          <dgm:bulletEnabled val="1"/>
        </dgm:presLayoutVars>
      </dgm:prSet>
      <dgm:spPr/>
    </dgm:pt>
    <dgm:pt modelId="{BFDD6A01-88FB-4AC2-8526-3B9C623B7250}" type="pres">
      <dgm:prSet presAssocID="{02FC6A90-416B-4590-8C52-23E2B4796C7D}" presName="sibTrans" presStyleLbl="node1" presStyleIdx="1" presStyleCnt="5"/>
      <dgm:spPr/>
    </dgm:pt>
    <dgm:pt modelId="{07968A13-FDCB-458F-974D-DBEC76BD248C}" type="pres">
      <dgm:prSet presAssocID="{22BD557B-4F93-4999-8445-96212EE1679C}" presName="dummy" presStyleCnt="0"/>
      <dgm:spPr/>
    </dgm:pt>
    <dgm:pt modelId="{0551FB47-297E-4F92-8B09-16A783527BFB}" type="pres">
      <dgm:prSet presAssocID="{22BD557B-4F93-4999-8445-96212EE1679C}" presName="node" presStyleLbl="revTx" presStyleIdx="2" presStyleCnt="5" custScaleX="156980" custScaleY="122428">
        <dgm:presLayoutVars>
          <dgm:bulletEnabled val="1"/>
        </dgm:presLayoutVars>
      </dgm:prSet>
      <dgm:spPr/>
    </dgm:pt>
    <dgm:pt modelId="{19A982AA-EA70-4D8C-B1DE-3EA82034EB70}" type="pres">
      <dgm:prSet presAssocID="{737D06B5-C5D5-45E0-9003-E5C196F869B4}" presName="sibTrans" presStyleLbl="node1" presStyleIdx="2" presStyleCnt="5"/>
      <dgm:spPr/>
    </dgm:pt>
    <dgm:pt modelId="{1D731C94-43A6-4EAF-ACA8-04D1F790D418}" type="pres">
      <dgm:prSet presAssocID="{9264DA60-0793-4660-8029-974E548FB635}" presName="dummy" presStyleCnt="0"/>
      <dgm:spPr/>
    </dgm:pt>
    <dgm:pt modelId="{88FF9CD4-A127-4517-B94B-47BFB25A0F5B}" type="pres">
      <dgm:prSet presAssocID="{9264DA60-0793-4660-8029-974E548FB635}" presName="node" presStyleLbl="revTx" presStyleIdx="3" presStyleCnt="5" custScaleX="131288">
        <dgm:presLayoutVars>
          <dgm:bulletEnabled val="1"/>
        </dgm:presLayoutVars>
      </dgm:prSet>
      <dgm:spPr/>
    </dgm:pt>
    <dgm:pt modelId="{B52F0B59-71A5-48C2-846D-23D0A9BB72E5}" type="pres">
      <dgm:prSet presAssocID="{A6410D0A-17EF-43BD-ABC2-97A95E23DD8A}" presName="sibTrans" presStyleLbl="node1" presStyleIdx="3" presStyleCnt="5"/>
      <dgm:spPr/>
    </dgm:pt>
    <dgm:pt modelId="{6913CDFC-930A-4643-8E4A-1A78DD1C31AF}" type="pres">
      <dgm:prSet presAssocID="{3C0411F5-92AC-42A8-B1A2-1AC0A3B0F9ED}" presName="dummy" presStyleCnt="0"/>
      <dgm:spPr/>
    </dgm:pt>
    <dgm:pt modelId="{D1A07FA7-FE7C-4C2F-892A-3A4F0B5B5EFA}" type="pres">
      <dgm:prSet presAssocID="{3C0411F5-92AC-42A8-B1A2-1AC0A3B0F9ED}" presName="node" presStyleLbl="revTx" presStyleIdx="4" presStyleCnt="5" custScaleX="135930">
        <dgm:presLayoutVars>
          <dgm:bulletEnabled val="1"/>
        </dgm:presLayoutVars>
      </dgm:prSet>
      <dgm:spPr/>
    </dgm:pt>
    <dgm:pt modelId="{B35BBC75-DE59-4E3B-80A9-62C7BCAC5C4F}" type="pres">
      <dgm:prSet presAssocID="{AD6798EB-51A6-475D-8C30-6421449D66D6}" presName="sibTrans" presStyleLbl="node1" presStyleIdx="4" presStyleCnt="5"/>
      <dgm:spPr/>
    </dgm:pt>
  </dgm:ptLst>
  <dgm:cxnLst>
    <dgm:cxn modelId="{01CF2D12-88BC-4F11-A8E5-BF229B668DA0}" type="presOf" srcId="{A72650FA-2CA7-4240-BE85-E9356DB04355}" destId="{55DCE3B2-3722-4CD9-AE9E-A44A70F810A2}" srcOrd="0" destOrd="0" presId="urn:microsoft.com/office/officeart/2005/8/layout/cycle1"/>
    <dgm:cxn modelId="{EF97152F-CEF5-4A96-AB57-A604BD38FD01}" type="presOf" srcId="{5AF8221B-BF43-4BFC-A374-E0850713228C}" destId="{FB320DB2-FB59-4ABC-9BBB-E1ED94AB4D46}" srcOrd="0" destOrd="0" presId="urn:microsoft.com/office/officeart/2005/8/layout/cycle1"/>
    <dgm:cxn modelId="{85026342-79EE-43E4-8214-6957EBA7FD30}" type="presOf" srcId="{9264DA60-0793-4660-8029-974E548FB635}" destId="{88FF9CD4-A127-4517-B94B-47BFB25A0F5B}" srcOrd="0" destOrd="0" presId="urn:microsoft.com/office/officeart/2005/8/layout/cycle1"/>
    <dgm:cxn modelId="{FE92C468-EB4B-4579-9434-43A318A50D6F}" type="presOf" srcId="{22BD557B-4F93-4999-8445-96212EE1679C}" destId="{0551FB47-297E-4F92-8B09-16A783527BFB}" srcOrd="0" destOrd="0" presId="urn:microsoft.com/office/officeart/2005/8/layout/cycle1"/>
    <dgm:cxn modelId="{90949E54-DC79-4D7A-969A-C56401B0706B}" srcId="{FC1CE37E-5B16-4006-BB26-B60C0D72074A}" destId="{12E073FF-12DE-4CF6-B90D-6396FB525DE0}" srcOrd="0" destOrd="0" parTransId="{BCA6D9F9-9660-4745-A98B-6D2B05FC7E60}" sibTransId="{5AF8221B-BF43-4BFC-A374-E0850713228C}"/>
    <dgm:cxn modelId="{6A875079-B9D6-40B0-B1D3-E161C7DE93AB}" type="presOf" srcId="{FC1CE37E-5B16-4006-BB26-B60C0D72074A}" destId="{AB64A8DC-F792-4D19-AF82-7DEA8B7109FE}" srcOrd="0" destOrd="0" presId="urn:microsoft.com/office/officeart/2005/8/layout/cycle1"/>
    <dgm:cxn modelId="{E0E8485A-9E27-45E3-8E25-FE4018EB87AE}" srcId="{FC1CE37E-5B16-4006-BB26-B60C0D72074A}" destId="{22BD557B-4F93-4999-8445-96212EE1679C}" srcOrd="2" destOrd="0" parTransId="{D2601BFC-92E0-4A2C-A422-2B2C9052FFBA}" sibTransId="{737D06B5-C5D5-45E0-9003-E5C196F869B4}"/>
    <dgm:cxn modelId="{52A79E7B-C461-4FB6-82BA-F135D2A15D3C}" type="presOf" srcId="{AD6798EB-51A6-475D-8C30-6421449D66D6}" destId="{B35BBC75-DE59-4E3B-80A9-62C7BCAC5C4F}" srcOrd="0" destOrd="0" presId="urn:microsoft.com/office/officeart/2005/8/layout/cycle1"/>
    <dgm:cxn modelId="{79FA0C81-55B8-475C-A82A-BB20E82B7AAC}" srcId="{FC1CE37E-5B16-4006-BB26-B60C0D72074A}" destId="{A72650FA-2CA7-4240-BE85-E9356DB04355}" srcOrd="1" destOrd="0" parTransId="{86D76241-70EA-48E8-9994-C83FAC9A2375}" sibTransId="{02FC6A90-416B-4590-8C52-23E2B4796C7D}"/>
    <dgm:cxn modelId="{B3A36E83-447E-4869-9016-03E0BD9B57AF}" type="presOf" srcId="{12E073FF-12DE-4CF6-B90D-6396FB525DE0}" destId="{E220AC01-A28B-4D92-8B4C-3A8482A76854}" srcOrd="0" destOrd="0" presId="urn:microsoft.com/office/officeart/2005/8/layout/cycle1"/>
    <dgm:cxn modelId="{25FCE98A-3BD3-46C6-8255-A2ED073EC08E}" srcId="{FC1CE37E-5B16-4006-BB26-B60C0D72074A}" destId="{9264DA60-0793-4660-8029-974E548FB635}" srcOrd="3" destOrd="0" parTransId="{5CFA564C-85EA-4A8D-8266-EAA6076FC5ED}" sibTransId="{A6410D0A-17EF-43BD-ABC2-97A95E23DD8A}"/>
    <dgm:cxn modelId="{52DAD6AD-9260-4F2A-83CD-F6A2C7EE55CE}" type="presOf" srcId="{3C0411F5-92AC-42A8-B1A2-1AC0A3B0F9ED}" destId="{D1A07FA7-FE7C-4C2F-892A-3A4F0B5B5EFA}" srcOrd="0" destOrd="0" presId="urn:microsoft.com/office/officeart/2005/8/layout/cycle1"/>
    <dgm:cxn modelId="{644402B9-E1AA-491D-B793-7DA7F232AD40}" type="presOf" srcId="{02FC6A90-416B-4590-8C52-23E2B4796C7D}" destId="{BFDD6A01-88FB-4AC2-8526-3B9C623B7250}" srcOrd="0" destOrd="0" presId="urn:microsoft.com/office/officeart/2005/8/layout/cycle1"/>
    <dgm:cxn modelId="{A61E3DE7-AEDA-4611-8B4B-CD6C1F374609}" type="presOf" srcId="{737D06B5-C5D5-45E0-9003-E5C196F869B4}" destId="{19A982AA-EA70-4D8C-B1DE-3EA82034EB70}" srcOrd="0" destOrd="0" presId="urn:microsoft.com/office/officeart/2005/8/layout/cycle1"/>
    <dgm:cxn modelId="{AE8E50EB-1CA5-446D-9422-88F3E9727751}" type="presOf" srcId="{A6410D0A-17EF-43BD-ABC2-97A95E23DD8A}" destId="{B52F0B59-71A5-48C2-846D-23D0A9BB72E5}" srcOrd="0" destOrd="0" presId="urn:microsoft.com/office/officeart/2005/8/layout/cycle1"/>
    <dgm:cxn modelId="{C2D4BBF4-D1C5-4ECD-BADF-A1DEAC68F055}" srcId="{FC1CE37E-5B16-4006-BB26-B60C0D72074A}" destId="{3C0411F5-92AC-42A8-B1A2-1AC0A3B0F9ED}" srcOrd="4" destOrd="0" parTransId="{1BD79585-2E63-42FD-989C-FEDEBB754ADF}" sibTransId="{AD6798EB-51A6-475D-8C30-6421449D66D6}"/>
    <dgm:cxn modelId="{2D5B7422-C674-40B8-9B03-9C72FFDE362F}" type="presParOf" srcId="{AB64A8DC-F792-4D19-AF82-7DEA8B7109FE}" destId="{22696BD6-175F-42C5-8185-4563D65B2211}" srcOrd="0" destOrd="0" presId="urn:microsoft.com/office/officeart/2005/8/layout/cycle1"/>
    <dgm:cxn modelId="{67F63B43-CC9C-46B4-B955-5F721D1B0B3B}" type="presParOf" srcId="{AB64A8DC-F792-4D19-AF82-7DEA8B7109FE}" destId="{E220AC01-A28B-4D92-8B4C-3A8482A76854}" srcOrd="1" destOrd="0" presId="urn:microsoft.com/office/officeart/2005/8/layout/cycle1"/>
    <dgm:cxn modelId="{354A269F-FD24-47B9-A9B6-0CF5E913A686}" type="presParOf" srcId="{AB64A8DC-F792-4D19-AF82-7DEA8B7109FE}" destId="{FB320DB2-FB59-4ABC-9BBB-E1ED94AB4D46}" srcOrd="2" destOrd="0" presId="urn:microsoft.com/office/officeart/2005/8/layout/cycle1"/>
    <dgm:cxn modelId="{30ED8FED-91CB-40D4-B6BD-049BC5D36804}" type="presParOf" srcId="{AB64A8DC-F792-4D19-AF82-7DEA8B7109FE}" destId="{C85A1029-CE78-46D5-AC7E-2D433F712A4D}" srcOrd="3" destOrd="0" presId="urn:microsoft.com/office/officeart/2005/8/layout/cycle1"/>
    <dgm:cxn modelId="{BE5FCF97-3BA7-448C-848D-C869BDCC6337}" type="presParOf" srcId="{AB64A8DC-F792-4D19-AF82-7DEA8B7109FE}" destId="{55DCE3B2-3722-4CD9-AE9E-A44A70F810A2}" srcOrd="4" destOrd="0" presId="urn:microsoft.com/office/officeart/2005/8/layout/cycle1"/>
    <dgm:cxn modelId="{FD7824DA-4AF4-4226-8894-72CDE0400FB9}" type="presParOf" srcId="{AB64A8DC-F792-4D19-AF82-7DEA8B7109FE}" destId="{BFDD6A01-88FB-4AC2-8526-3B9C623B7250}" srcOrd="5" destOrd="0" presId="urn:microsoft.com/office/officeart/2005/8/layout/cycle1"/>
    <dgm:cxn modelId="{26A21D05-1DD6-4A2F-B247-6D0276238ED5}" type="presParOf" srcId="{AB64A8DC-F792-4D19-AF82-7DEA8B7109FE}" destId="{07968A13-FDCB-458F-974D-DBEC76BD248C}" srcOrd="6" destOrd="0" presId="urn:microsoft.com/office/officeart/2005/8/layout/cycle1"/>
    <dgm:cxn modelId="{ADFD5B53-EE23-4B1C-9D43-574A84578412}" type="presParOf" srcId="{AB64A8DC-F792-4D19-AF82-7DEA8B7109FE}" destId="{0551FB47-297E-4F92-8B09-16A783527BFB}" srcOrd="7" destOrd="0" presId="urn:microsoft.com/office/officeart/2005/8/layout/cycle1"/>
    <dgm:cxn modelId="{E7FDD9C8-D639-41E9-8F8B-24EDAAAEB5A4}" type="presParOf" srcId="{AB64A8DC-F792-4D19-AF82-7DEA8B7109FE}" destId="{19A982AA-EA70-4D8C-B1DE-3EA82034EB70}" srcOrd="8" destOrd="0" presId="urn:microsoft.com/office/officeart/2005/8/layout/cycle1"/>
    <dgm:cxn modelId="{01AB0406-1B32-4F37-94B5-C692BE9E4BDA}" type="presParOf" srcId="{AB64A8DC-F792-4D19-AF82-7DEA8B7109FE}" destId="{1D731C94-43A6-4EAF-ACA8-04D1F790D418}" srcOrd="9" destOrd="0" presId="urn:microsoft.com/office/officeart/2005/8/layout/cycle1"/>
    <dgm:cxn modelId="{D839BD5A-017F-4D5B-BF85-D75AE07EB87D}" type="presParOf" srcId="{AB64A8DC-F792-4D19-AF82-7DEA8B7109FE}" destId="{88FF9CD4-A127-4517-B94B-47BFB25A0F5B}" srcOrd="10" destOrd="0" presId="urn:microsoft.com/office/officeart/2005/8/layout/cycle1"/>
    <dgm:cxn modelId="{2BA38F8B-5E67-430A-986D-4B0CBB8B7C96}" type="presParOf" srcId="{AB64A8DC-F792-4D19-AF82-7DEA8B7109FE}" destId="{B52F0B59-71A5-48C2-846D-23D0A9BB72E5}" srcOrd="11" destOrd="0" presId="urn:microsoft.com/office/officeart/2005/8/layout/cycle1"/>
    <dgm:cxn modelId="{ABBBFB1D-A404-4DA4-B5BC-4A606A180DEF}" type="presParOf" srcId="{AB64A8DC-F792-4D19-AF82-7DEA8B7109FE}" destId="{6913CDFC-930A-4643-8E4A-1A78DD1C31AF}" srcOrd="12" destOrd="0" presId="urn:microsoft.com/office/officeart/2005/8/layout/cycle1"/>
    <dgm:cxn modelId="{78F65446-0322-4DC2-BCAC-0B51EBAD7C31}" type="presParOf" srcId="{AB64A8DC-F792-4D19-AF82-7DEA8B7109FE}" destId="{D1A07FA7-FE7C-4C2F-892A-3A4F0B5B5EFA}" srcOrd="13" destOrd="0" presId="urn:microsoft.com/office/officeart/2005/8/layout/cycle1"/>
    <dgm:cxn modelId="{226E2A12-7616-4DCE-8C20-C8E67463F8EB}" type="presParOf" srcId="{AB64A8DC-F792-4D19-AF82-7DEA8B7109FE}" destId="{B35BBC75-DE59-4E3B-80A9-62C7BCAC5C4F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245BB1-1E08-4791-B3BE-50A9126CFD7C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513AB3-6D84-45AC-AD89-E46A9F79E3DB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Кровеносные сосуды сужаются</a:t>
          </a:r>
        </a:p>
      </dgm:t>
    </dgm:pt>
    <dgm:pt modelId="{1AB71B87-4A0C-4C87-BB11-E8EE7A9EAA49}" type="parTrans" cxnId="{BEC1CE3B-B62F-42E7-82AC-07C27ECAA569}">
      <dgm:prSet/>
      <dgm:spPr/>
      <dgm:t>
        <a:bodyPr/>
        <a:lstStyle/>
        <a:p>
          <a:endParaRPr lang="ru-RU"/>
        </a:p>
      </dgm:t>
    </dgm:pt>
    <dgm:pt modelId="{9228EEA3-7E0A-4400-BB38-7F0557444153}" type="sibTrans" cxnId="{BEC1CE3B-B62F-42E7-82AC-07C27ECAA569}">
      <dgm:prSet/>
      <dgm:spPr/>
      <dgm:t>
        <a:bodyPr/>
        <a:lstStyle/>
        <a:p>
          <a:endParaRPr lang="ru-RU"/>
        </a:p>
      </dgm:t>
    </dgm:pt>
    <dgm:pt modelId="{1C28A6F9-5159-4BAC-8CE7-3D49B4C7848E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Через них протекает меньше крови</a:t>
          </a:r>
        </a:p>
      </dgm:t>
    </dgm:pt>
    <dgm:pt modelId="{C165A34E-B0A6-4B76-9013-099E48D2B064}" type="parTrans" cxnId="{507E2118-9A68-4DB5-9F2F-DB36E9BF195E}">
      <dgm:prSet/>
      <dgm:spPr/>
      <dgm:t>
        <a:bodyPr/>
        <a:lstStyle/>
        <a:p>
          <a:endParaRPr lang="ru-RU"/>
        </a:p>
      </dgm:t>
    </dgm:pt>
    <dgm:pt modelId="{CCCB3ACA-E3B6-467B-8B2F-F029BD513784}" type="sibTrans" cxnId="{507E2118-9A68-4DB5-9F2F-DB36E9BF195E}">
      <dgm:prSet/>
      <dgm:spPr/>
      <dgm:t>
        <a:bodyPr/>
        <a:lstStyle/>
        <a:p>
          <a:endParaRPr lang="ru-RU"/>
        </a:p>
      </dgm:t>
    </dgm:pt>
    <dgm:pt modelId="{CAF3BC62-2819-46F2-B691-7097DEAF1AE5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Кожа охлаждается</a:t>
          </a:r>
        </a:p>
      </dgm:t>
    </dgm:pt>
    <dgm:pt modelId="{E7CAFDE1-8854-4348-9BD1-B99C8C85F5D3}" type="parTrans" cxnId="{00239593-E6D7-4D6E-859D-C5EDBD40A66B}">
      <dgm:prSet/>
      <dgm:spPr/>
      <dgm:t>
        <a:bodyPr/>
        <a:lstStyle/>
        <a:p>
          <a:endParaRPr lang="ru-RU"/>
        </a:p>
      </dgm:t>
    </dgm:pt>
    <dgm:pt modelId="{EC08A96E-22B9-4FE6-B904-B45C288E1610}" type="sibTrans" cxnId="{00239593-E6D7-4D6E-859D-C5EDBD40A66B}">
      <dgm:prSet/>
      <dgm:spPr/>
      <dgm:t>
        <a:bodyPr/>
        <a:lstStyle/>
        <a:p>
          <a:endParaRPr lang="ru-RU"/>
        </a:p>
      </dgm:t>
    </dgm:pt>
    <dgm:pt modelId="{71BBB030-9A62-4554-A176-E5B0C2A48339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Отдача тепла в окружающую среду уменьшается</a:t>
          </a:r>
        </a:p>
      </dgm:t>
    </dgm:pt>
    <dgm:pt modelId="{A1779879-E7CD-45DF-A8A4-BCB87AFDCE51}" type="parTrans" cxnId="{935AE9D3-01E1-48E7-9618-37BB7D9B9EF9}">
      <dgm:prSet/>
      <dgm:spPr/>
      <dgm:t>
        <a:bodyPr/>
        <a:lstStyle/>
        <a:p>
          <a:endParaRPr lang="ru-RU"/>
        </a:p>
      </dgm:t>
    </dgm:pt>
    <dgm:pt modelId="{03DA817D-C28F-41C4-9472-B20186EEE0EB}" type="sibTrans" cxnId="{935AE9D3-01E1-48E7-9618-37BB7D9B9EF9}">
      <dgm:prSet/>
      <dgm:spPr/>
      <dgm:t>
        <a:bodyPr/>
        <a:lstStyle/>
        <a:p>
          <a:endParaRPr lang="ru-RU"/>
        </a:p>
      </dgm:t>
    </dgm:pt>
    <dgm:pt modelId="{38F963D0-BED3-4AA1-BEDB-A3EC2C222223}">
      <dgm:prSet phldrT="[Текст]"/>
      <dgm:spPr/>
      <dgm:t>
        <a:bodyPr/>
        <a:lstStyle/>
        <a:p>
          <a:r>
            <a:rPr lang="ru-RU" dirty="0">
              <a:latin typeface="Times New Roman" pitchFamily="18" charset="0"/>
              <a:cs typeface="Times New Roman" pitchFamily="18" charset="0"/>
            </a:rPr>
            <a:t>Низкая температура окружающей среды</a:t>
          </a:r>
        </a:p>
      </dgm:t>
    </dgm:pt>
    <dgm:pt modelId="{04B69FB2-5ED0-4412-9A3D-7334276AF0EB}" type="parTrans" cxnId="{27A457D3-2041-4A9C-9493-80A0B603ECEB}">
      <dgm:prSet/>
      <dgm:spPr/>
      <dgm:t>
        <a:bodyPr/>
        <a:lstStyle/>
        <a:p>
          <a:endParaRPr lang="ru-RU"/>
        </a:p>
      </dgm:t>
    </dgm:pt>
    <dgm:pt modelId="{11D1C81B-DF4E-4E5C-AE0D-8C9D31C3C5EF}" type="sibTrans" cxnId="{27A457D3-2041-4A9C-9493-80A0B603ECEB}">
      <dgm:prSet/>
      <dgm:spPr/>
      <dgm:t>
        <a:bodyPr/>
        <a:lstStyle/>
        <a:p>
          <a:endParaRPr lang="ru-RU"/>
        </a:p>
      </dgm:t>
    </dgm:pt>
    <dgm:pt modelId="{41A690AB-3957-4F92-8C62-80851F474536}" type="pres">
      <dgm:prSet presAssocID="{0B245BB1-1E08-4791-B3BE-50A9126CFD7C}" presName="cycle" presStyleCnt="0">
        <dgm:presLayoutVars>
          <dgm:dir/>
          <dgm:resizeHandles val="exact"/>
        </dgm:presLayoutVars>
      </dgm:prSet>
      <dgm:spPr/>
    </dgm:pt>
    <dgm:pt modelId="{1684FAFD-52D8-4043-B63D-0750CA25C090}" type="pres">
      <dgm:prSet presAssocID="{84513AB3-6D84-45AC-AD89-E46A9F79E3DB}" presName="dummy" presStyleCnt="0"/>
      <dgm:spPr/>
    </dgm:pt>
    <dgm:pt modelId="{FFD39EA6-FD68-44B6-B20F-9E5884A80039}" type="pres">
      <dgm:prSet presAssocID="{84513AB3-6D84-45AC-AD89-E46A9F79E3DB}" presName="node" presStyleLbl="revTx" presStyleIdx="0" presStyleCnt="5" custScaleX="135824">
        <dgm:presLayoutVars>
          <dgm:bulletEnabled val="1"/>
        </dgm:presLayoutVars>
      </dgm:prSet>
      <dgm:spPr/>
    </dgm:pt>
    <dgm:pt modelId="{C10F1FE7-5A12-4C71-82DB-6AE7414C6604}" type="pres">
      <dgm:prSet presAssocID="{9228EEA3-7E0A-4400-BB38-7F0557444153}" presName="sibTrans" presStyleLbl="node1" presStyleIdx="0" presStyleCnt="5"/>
      <dgm:spPr/>
    </dgm:pt>
    <dgm:pt modelId="{AC608AC1-679E-4238-938E-292D9E94F9AE}" type="pres">
      <dgm:prSet presAssocID="{1C28A6F9-5159-4BAC-8CE7-3D49B4C7848E}" presName="dummy" presStyleCnt="0"/>
      <dgm:spPr/>
    </dgm:pt>
    <dgm:pt modelId="{31ADEFAE-3E3C-4A87-A984-50CB72FEF109}" type="pres">
      <dgm:prSet presAssocID="{1C28A6F9-5159-4BAC-8CE7-3D49B4C7848E}" presName="node" presStyleLbl="revTx" presStyleIdx="1" presStyleCnt="5" custScaleX="159234">
        <dgm:presLayoutVars>
          <dgm:bulletEnabled val="1"/>
        </dgm:presLayoutVars>
      </dgm:prSet>
      <dgm:spPr/>
    </dgm:pt>
    <dgm:pt modelId="{207A2B56-F8B1-44F8-97EF-9504C9614411}" type="pres">
      <dgm:prSet presAssocID="{CCCB3ACA-E3B6-467B-8B2F-F029BD513784}" presName="sibTrans" presStyleLbl="node1" presStyleIdx="1" presStyleCnt="5"/>
      <dgm:spPr/>
    </dgm:pt>
    <dgm:pt modelId="{E11E3030-CBED-4A81-BA59-C9D579A5E1A6}" type="pres">
      <dgm:prSet presAssocID="{CAF3BC62-2819-46F2-B691-7097DEAF1AE5}" presName="dummy" presStyleCnt="0"/>
      <dgm:spPr/>
    </dgm:pt>
    <dgm:pt modelId="{3435DB29-4749-4D14-9F2B-2A5E8D984501}" type="pres">
      <dgm:prSet presAssocID="{CAF3BC62-2819-46F2-B691-7097DEAF1AE5}" presName="node" presStyleLbl="revTx" presStyleIdx="2" presStyleCnt="5">
        <dgm:presLayoutVars>
          <dgm:bulletEnabled val="1"/>
        </dgm:presLayoutVars>
      </dgm:prSet>
      <dgm:spPr/>
    </dgm:pt>
    <dgm:pt modelId="{D7187B2B-42FD-40CA-9AF1-077D6A668857}" type="pres">
      <dgm:prSet presAssocID="{EC08A96E-22B9-4FE6-B904-B45C288E1610}" presName="sibTrans" presStyleLbl="node1" presStyleIdx="2" presStyleCnt="5"/>
      <dgm:spPr/>
    </dgm:pt>
    <dgm:pt modelId="{9CF95205-D7C4-42C1-A6A4-051FCF832D89}" type="pres">
      <dgm:prSet presAssocID="{71BBB030-9A62-4554-A176-E5B0C2A48339}" presName="dummy" presStyleCnt="0"/>
      <dgm:spPr/>
    </dgm:pt>
    <dgm:pt modelId="{56CBA27E-FBA4-454D-9CFF-929D3702769B}" type="pres">
      <dgm:prSet presAssocID="{71BBB030-9A62-4554-A176-E5B0C2A48339}" presName="node" presStyleLbl="revTx" presStyleIdx="3" presStyleCnt="5">
        <dgm:presLayoutVars>
          <dgm:bulletEnabled val="1"/>
        </dgm:presLayoutVars>
      </dgm:prSet>
      <dgm:spPr/>
    </dgm:pt>
    <dgm:pt modelId="{BC5410AC-5D82-4B44-830E-B03520A31E2C}" type="pres">
      <dgm:prSet presAssocID="{03DA817D-C28F-41C4-9472-B20186EEE0EB}" presName="sibTrans" presStyleLbl="node1" presStyleIdx="3" presStyleCnt="5"/>
      <dgm:spPr/>
    </dgm:pt>
    <dgm:pt modelId="{F99D2EE3-FFF7-4F56-B624-4FEB29082A4F}" type="pres">
      <dgm:prSet presAssocID="{38F963D0-BED3-4AA1-BEDB-A3EC2C222223}" presName="dummy" presStyleCnt="0"/>
      <dgm:spPr/>
    </dgm:pt>
    <dgm:pt modelId="{C65D4498-2534-4985-98C7-CEB9A952E57E}" type="pres">
      <dgm:prSet presAssocID="{38F963D0-BED3-4AA1-BEDB-A3EC2C222223}" presName="node" presStyleLbl="revTx" presStyleIdx="4" presStyleCnt="5" custScaleX="107298">
        <dgm:presLayoutVars>
          <dgm:bulletEnabled val="1"/>
        </dgm:presLayoutVars>
      </dgm:prSet>
      <dgm:spPr/>
    </dgm:pt>
    <dgm:pt modelId="{B65B53D0-C495-41A0-9130-315D7B97CE18}" type="pres">
      <dgm:prSet presAssocID="{11D1C81B-DF4E-4E5C-AE0D-8C9D31C3C5EF}" presName="sibTrans" presStyleLbl="node1" presStyleIdx="4" presStyleCnt="5"/>
      <dgm:spPr/>
    </dgm:pt>
  </dgm:ptLst>
  <dgm:cxnLst>
    <dgm:cxn modelId="{7FBCB315-A072-4487-A52B-E0B8FC08E99E}" type="presOf" srcId="{0B245BB1-1E08-4791-B3BE-50A9126CFD7C}" destId="{41A690AB-3957-4F92-8C62-80851F474536}" srcOrd="0" destOrd="0" presId="urn:microsoft.com/office/officeart/2005/8/layout/cycle1"/>
    <dgm:cxn modelId="{507E2118-9A68-4DB5-9F2F-DB36E9BF195E}" srcId="{0B245BB1-1E08-4791-B3BE-50A9126CFD7C}" destId="{1C28A6F9-5159-4BAC-8CE7-3D49B4C7848E}" srcOrd="1" destOrd="0" parTransId="{C165A34E-B0A6-4B76-9013-099E48D2B064}" sibTransId="{CCCB3ACA-E3B6-467B-8B2F-F029BD513784}"/>
    <dgm:cxn modelId="{074B031C-FEDD-476D-8008-1A9AE11D9AD1}" type="presOf" srcId="{CAF3BC62-2819-46F2-B691-7097DEAF1AE5}" destId="{3435DB29-4749-4D14-9F2B-2A5E8D984501}" srcOrd="0" destOrd="0" presId="urn:microsoft.com/office/officeart/2005/8/layout/cycle1"/>
    <dgm:cxn modelId="{BEC1CE3B-B62F-42E7-82AC-07C27ECAA569}" srcId="{0B245BB1-1E08-4791-B3BE-50A9126CFD7C}" destId="{84513AB3-6D84-45AC-AD89-E46A9F79E3DB}" srcOrd="0" destOrd="0" parTransId="{1AB71B87-4A0C-4C87-BB11-E8EE7A9EAA49}" sibTransId="{9228EEA3-7E0A-4400-BB38-7F0557444153}"/>
    <dgm:cxn modelId="{A804B13D-857D-46CA-A07D-FA8D71E8D2C7}" type="presOf" srcId="{9228EEA3-7E0A-4400-BB38-7F0557444153}" destId="{C10F1FE7-5A12-4C71-82DB-6AE7414C6604}" srcOrd="0" destOrd="0" presId="urn:microsoft.com/office/officeart/2005/8/layout/cycle1"/>
    <dgm:cxn modelId="{CE39775F-DF7F-4F1E-90BE-9D81412AA77C}" type="presOf" srcId="{EC08A96E-22B9-4FE6-B904-B45C288E1610}" destId="{D7187B2B-42FD-40CA-9AF1-077D6A668857}" srcOrd="0" destOrd="0" presId="urn:microsoft.com/office/officeart/2005/8/layout/cycle1"/>
    <dgm:cxn modelId="{1B200477-C6DF-49F3-B857-490169EA1581}" type="presOf" srcId="{11D1C81B-DF4E-4E5C-AE0D-8C9D31C3C5EF}" destId="{B65B53D0-C495-41A0-9130-315D7B97CE18}" srcOrd="0" destOrd="0" presId="urn:microsoft.com/office/officeart/2005/8/layout/cycle1"/>
    <dgm:cxn modelId="{C925607F-A2C0-48FC-8188-A91094218F8F}" type="presOf" srcId="{1C28A6F9-5159-4BAC-8CE7-3D49B4C7848E}" destId="{31ADEFAE-3E3C-4A87-A984-50CB72FEF109}" srcOrd="0" destOrd="0" presId="urn:microsoft.com/office/officeart/2005/8/layout/cycle1"/>
    <dgm:cxn modelId="{C1F30686-9027-4247-A6EC-44D25A334C2A}" type="presOf" srcId="{CCCB3ACA-E3B6-467B-8B2F-F029BD513784}" destId="{207A2B56-F8B1-44F8-97EF-9504C9614411}" srcOrd="0" destOrd="0" presId="urn:microsoft.com/office/officeart/2005/8/layout/cycle1"/>
    <dgm:cxn modelId="{00239593-E6D7-4D6E-859D-C5EDBD40A66B}" srcId="{0B245BB1-1E08-4791-B3BE-50A9126CFD7C}" destId="{CAF3BC62-2819-46F2-B691-7097DEAF1AE5}" srcOrd="2" destOrd="0" parTransId="{E7CAFDE1-8854-4348-9BD1-B99C8C85F5D3}" sibTransId="{EC08A96E-22B9-4FE6-B904-B45C288E1610}"/>
    <dgm:cxn modelId="{097F23CD-83F8-466C-8FA9-218D008B1128}" type="presOf" srcId="{38F963D0-BED3-4AA1-BEDB-A3EC2C222223}" destId="{C65D4498-2534-4985-98C7-CEB9A952E57E}" srcOrd="0" destOrd="0" presId="urn:microsoft.com/office/officeart/2005/8/layout/cycle1"/>
    <dgm:cxn modelId="{27A457D3-2041-4A9C-9493-80A0B603ECEB}" srcId="{0B245BB1-1E08-4791-B3BE-50A9126CFD7C}" destId="{38F963D0-BED3-4AA1-BEDB-A3EC2C222223}" srcOrd="4" destOrd="0" parTransId="{04B69FB2-5ED0-4412-9A3D-7334276AF0EB}" sibTransId="{11D1C81B-DF4E-4E5C-AE0D-8C9D31C3C5EF}"/>
    <dgm:cxn modelId="{935AE9D3-01E1-48E7-9618-37BB7D9B9EF9}" srcId="{0B245BB1-1E08-4791-B3BE-50A9126CFD7C}" destId="{71BBB030-9A62-4554-A176-E5B0C2A48339}" srcOrd="3" destOrd="0" parTransId="{A1779879-E7CD-45DF-A8A4-BCB87AFDCE51}" sibTransId="{03DA817D-C28F-41C4-9472-B20186EEE0EB}"/>
    <dgm:cxn modelId="{B8A0BEE6-3870-407F-BE24-057A76E9D1BF}" type="presOf" srcId="{84513AB3-6D84-45AC-AD89-E46A9F79E3DB}" destId="{FFD39EA6-FD68-44B6-B20F-9E5884A80039}" srcOrd="0" destOrd="0" presId="urn:microsoft.com/office/officeart/2005/8/layout/cycle1"/>
    <dgm:cxn modelId="{B562F9EE-0048-44D7-85AF-0BBD7E65B994}" type="presOf" srcId="{03DA817D-C28F-41C4-9472-B20186EEE0EB}" destId="{BC5410AC-5D82-4B44-830E-B03520A31E2C}" srcOrd="0" destOrd="0" presId="urn:microsoft.com/office/officeart/2005/8/layout/cycle1"/>
    <dgm:cxn modelId="{01C29CF0-0E1E-4188-9EE7-5FB23B98DF11}" type="presOf" srcId="{71BBB030-9A62-4554-A176-E5B0C2A48339}" destId="{56CBA27E-FBA4-454D-9CFF-929D3702769B}" srcOrd="0" destOrd="0" presId="urn:microsoft.com/office/officeart/2005/8/layout/cycle1"/>
    <dgm:cxn modelId="{BDD808C4-4BFD-47E2-810E-225F31326B4D}" type="presParOf" srcId="{41A690AB-3957-4F92-8C62-80851F474536}" destId="{1684FAFD-52D8-4043-B63D-0750CA25C090}" srcOrd="0" destOrd="0" presId="urn:microsoft.com/office/officeart/2005/8/layout/cycle1"/>
    <dgm:cxn modelId="{D9B5330C-2972-413C-B457-053C476B5058}" type="presParOf" srcId="{41A690AB-3957-4F92-8C62-80851F474536}" destId="{FFD39EA6-FD68-44B6-B20F-9E5884A80039}" srcOrd="1" destOrd="0" presId="urn:microsoft.com/office/officeart/2005/8/layout/cycle1"/>
    <dgm:cxn modelId="{ACE836C7-D386-413C-A263-D24BAA3B9EED}" type="presParOf" srcId="{41A690AB-3957-4F92-8C62-80851F474536}" destId="{C10F1FE7-5A12-4C71-82DB-6AE7414C6604}" srcOrd="2" destOrd="0" presId="urn:microsoft.com/office/officeart/2005/8/layout/cycle1"/>
    <dgm:cxn modelId="{47292CB0-0B1B-4865-BDA6-8F835E559871}" type="presParOf" srcId="{41A690AB-3957-4F92-8C62-80851F474536}" destId="{AC608AC1-679E-4238-938E-292D9E94F9AE}" srcOrd="3" destOrd="0" presId="urn:microsoft.com/office/officeart/2005/8/layout/cycle1"/>
    <dgm:cxn modelId="{ABB2DDBD-0776-4D7E-B6C2-05A87966EB77}" type="presParOf" srcId="{41A690AB-3957-4F92-8C62-80851F474536}" destId="{31ADEFAE-3E3C-4A87-A984-50CB72FEF109}" srcOrd="4" destOrd="0" presId="urn:microsoft.com/office/officeart/2005/8/layout/cycle1"/>
    <dgm:cxn modelId="{58D57531-A462-4D42-A49F-45EF10D4D171}" type="presParOf" srcId="{41A690AB-3957-4F92-8C62-80851F474536}" destId="{207A2B56-F8B1-44F8-97EF-9504C9614411}" srcOrd="5" destOrd="0" presId="urn:microsoft.com/office/officeart/2005/8/layout/cycle1"/>
    <dgm:cxn modelId="{7B971B83-0F87-481B-B617-F8DBF55238C3}" type="presParOf" srcId="{41A690AB-3957-4F92-8C62-80851F474536}" destId="{E11E3030-CBED-4A81-BA59-C9D579A5E1A6}" srcOrd="6" destOrd="0" presId="urn:microsoft.com/office/officeart/2005/8/layout/cycle1"/>
    <dgm:cxn modelId="{CE568414-3574-4087-8586-25662B921514}" type="presParOf" srcId="{41A690AB-3957-4F92-8C62-80851F474536}" destId="{3435DB29-4749-4D14-9F2B-2A5E8D984501}" srcOrd="7" destOrd="0" presId="urn:microsoft.com/office/officeart/2005/8/layout/cycle1"/>
    <dgm:cxn modelId="{119A6563-9A10-4A40-AFFA-976D7ABCE9F2}" type="presParOf" srcId="{41A690AB-3957-4F92-8C62-80851F474536}" destId="{D7187B2B-42FD-40CA-9AF1-077D6A668857}" srcOrd="8" destOrd="0" presId="urn:microsoft.com/office/officeart/2005/8/layout/cycle1"/>
    <dgm:cxn modelId="{379DD923-6E57-483B-BA25-7F3BAF7E72A6}" type="presParOf" srcId="{41A690AB-3957-4F92-8C62-80851F474536}" destId="{9CF95205-D7C4-42C1-A6A4-051FCF832D89}" srcOrd="9" destOrd="0" presId="urn:microsoft.com/office/officeart/2005/8/layout/cycle1"/>
    <dgm:cxn modelId="{ACE1608D-4F2B-4781-A6B6-179D95924970}" type="presParOf" srcId="{41A690AB-3957-4F92-8C62-80851F474536}" destId="{56CBA27E-FBA4-454D-9CFF-929D3702769B}" srcOrd="10" destOrd="0" presId="urn:microsoft.com/office/officeart/2005/8/layout/cycle1"/>
    <dgm:cxn modelId="{90C5029A-9953-4CBB-843F-ABC03B947E57}" type="presParOf" srcId="{41A690AB-3957-4F92-8C62-80851F474536}" destId="{BC5410AC-5D82-4B44-830E-B03520A31E2C}" srcOrd="11" destOrd="0" presId="urn:microsoft.com/office/officeart/2005/8/layout/cycle1"/>
    <dgm:cxn modelId="{E916D865-DA7A-4A7C-AD48-0AB8367098D5}" type="presParOf" srcId="{41A690AB-3957-4F92-8C62-80851F474536}" destId="{F99D2EE3-FFF7-4F56-B624-4FEB29082A4F}" srcOrd="12" destOrd="0" presId="urn:microsoft.com/office/officeart/2005/8/layout/cycle1"/>
    <dgm:cxn modelId="{685945AB-C1ED-4BA2-833F-133E48C79310}" type="presParOf" srcId="{41A690AB-3957-4F92-8C62-80851F474536}" destId="{C65D4498-2534-4985-98C7-CEB9A952E57E}" srcOrd="13" destOrd="0" presId="urn:microsoft.com/office/officeart/2005/8/layout/cycle1"/>
    <dgm:cxn modelId="{160B6FA8-78DE-4BCA-A29F-51B82431A79E}" type="presParOf" srcId="{41A690AB-3957-4F92-8C62-80851F474536}" destId="{B65B53D0-C495-41A0-9130-315D7B97CE18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B84817-99D1-4281-ACA8-5CE4D0256121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214CD8-5C72-4101-BC7E-BB734DE0D7E3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Раздражение рецепторов кожи, чувствительных к теплу</a:t>
          </a:r>
        </a:p>
      </dgm:t>
    </dgm:pt>
    <dgm:pt modelId="{C9AB13E1-DCC3-4461-9B3D-963EB8F22F2A}" type="parTrans" cxnId="{BD11FA9E-6449-407E-8ACD-764B73954607}">
      <dgm:prSet/>
      <dgm:spPr/>
      <dgm:t>
        <a:bodyPr/>
        <a:lstStyle/>
        <a:p>
          <a:endParaRPr lang="ru-RU"/>
        </a:p>
      </dgm:t>
    </dgm:pt>
    <dgm:pt modelId="{351C4478-890B-4580-B42D-10F6EE10A562}" type="sibTrans" cxnId="{BD11FA9E-6449-407E-8ACD-764B73954607}">
      <dgm:prSet/>
      <dgm:spPr/>
      <dgm:t>
        <a:bodyPr/>
        <a:lstStyle/>
        <a:p>
          <a:endParaRPr lang="ru-RU"/>
        </a:p>
      </dgm:t>
    </dgm:pt>
    <dgm:pt modelId="{78D3061A-2413-47EC-AC98-A44BD4E3E8A5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Центральная нервная система</a:t>
          </a:r>
        </a:p>
      </dgm:t>
    </dgm:pt>
    <dgm:pt modelId="{83A15AA5-6985-4671-8A33-C3788359DA67}" type="parTrans" cxnId="{17053DD1-2CDB-418F-867C-8C0E709B094D}">
      <dgm:prSet/>
      <dgm:spPr/>
      <dgm:t>
        <a:bodyPr/>
        <a:lstStyle/>
        <a:p>
          <a:endParaRPr lang="ru-RU"/>
        </a:p>
      </dgm:t>
    </dgm:pt>
    <dgm:pt modelId="{7C7BF72C-4D9F-44CB-A0F3-0E00E3625DC3}" type="sibTrans" cxnId="{17053DD1-2CDB-418F-867C-8C0E709B094D}">
      <dgm:prSet custAng="10018610" custFlipVert="1" custScaleX="66036" custScaleY="348735" custLinFactX="100000" custLinFactY="-300000" custLinFactNeighborX="144657" custLinFactNeighborY="-307927"/>
      <dgm:spPr/>
      <dgm:t>
        <a:bodyPr/>
        <a:lstStyle/>
        <a:p>
          <a:endParaRPr lang="ru-RU"/>
        </a:p>
      </dgm:t>
    </dgm:pt>
    <dgm:pt modelId="{034FF8DA-EB46-4DF5-911B-9E3B82860274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Центробежные нервы сосудов и потовых желез</a:t>
          </a:r>
        </a:p>
      </dgm:t>
    </dgm:pt>
    <dgm:pt modelId="{AF7517A3-1CE8-4FA1-8A65-A882BC6E0260}" type="parTrans" cxnId="{462816EF-C3F2-4494-99CD-9F51523A3507}">
      <dgm:prSet/>
      <dgm:spPr/>
      <dgm:t>
        <a:bodyPr/>
        <a:lstStyle/>
        <a:p>
          <a:endParaRPr lang="ru-RU"/>
        </a:p>
      </dgm:t>
    </dgm:pt>
    <dgm:pt modelId="{E17E622F-115A-4A16-BECE-8A93D5217838}" type="sibTrans" cxnId="{462816EF-C3F2-4494-99CD-9F51523A3507}">
      <dgm:prSet/>
      <dgm:spPr/>
      <dgm:t>
        <a:bodyPr/>
        <a:lstStyle/>
        <a:p>
          <a:endParaRPr lang="ru-RU"/>
        </a:p>
      </dgm:t>
    </dgm:pt>
    <dgm:pt modelId="{4C7D6D42-4D3C-4445-8478-BDF2D7978EA8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Сосуды расширяются потовые железы усиливают секрецию</a:t>
          </a:r>
        </a:p>
      </dgm:t>
    </dgm:pt>
    <dgm:pt modelId="{79256A42-5281-4BAF-B666-F99760F71C08}" type="parTrans" cxnId="{22B4FB1B-A4DC-4861-A536-1626CEDF2AA9}">
      <dgm:prSet/>
      <dgm:spPr/>
      <dgm:t>
        <a:bodyPr/>
        <a:lstStyle/>
        <a:p>
          <a:endParaRPr lang="ru-RU"/>
        </a:p>
      </dgm:t>
    </dgm:pt>
    <dgm:pt modelId="{38CB5FAC-65B6-43A8-9126-75A6CCA8E8DA}" type="sibTrans" cxnId="{22B4FB1B-A4DC-4861-A536-1626CEDF2AA9}">
      <dgm:prSet custAng="21451504" custScaleX="81765" custScaleY="115927"/>
      <dgm:spPr/>
      <dgm:t>
        <a:bodyPr/>
        <a:lstStyle/>
        <a:p>
          <a:endParaRPr lang="ru-RU"/>
        </a:p>
      </dgm:t>
    </dgm:pt>
    <dgm:pt modelId="{F3090DE6-3801-49B3-A5A8-3849326050A5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Увеличение теплоотдачи</a:t>
          </a:r>
        </a:p>
      </dgm:t>
    </dgm:pt>
    <dgm:pt modelId="{64447E7B-14E5-4512-AF7F-A1DC509288EB}" type="parTrans" cxnId="{814A7EB2-B49E-41BA-9179-9892B7BA1978}">
      <dgm:prSet/>
      <dgm:spPr/>
      <dgm:t>
        <a:bodyPr/>
        <a:lstStyle/>
        <a:p>
          <a:endParaRPr lang="ru-RU"/>
        </a:p>
      </dgm:t>
    </dgm:pt>
    <dgm:pt modelId="{74960CC8-132F-42AD-890C-3D2E6270716E}" type="sibTrans" cxnId="{814A7EB2-B49E-41BA-9179-9892B7BA1978}">
      <dgm:prSet/>
      <dgm:spPr/>
      <dgm:t>
        <a:bodyPr/>
        <a:lstStyle/>
        <a:p>
          <a:endParaRPr lang="ru-RU"/>
        </a:p>
      </dgm:t>
    </dgm:pt>
    <dgm:pt modelId="{4B75E1DD-AA56-4D5D-A807-538004AC181C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Высокая температура окружающей среды</a:t>
          </a:r>
        </a:p>
      </dgm:t>
    </dgm:pt>
    <dgm:pt modelId="{FA469CD5-3831-44E8-B790-587CEA92A60B}" type="parTrans" cxnId="{00EDBFDB-04AB-42CF-B240-DA0576928B9E}">
      <dgm:prSet/>
      <dgm:spPr/>
      <dgm:t>
        <a:bodyPr/>
        <a:lstStyle/>
        <a:p>
          <a:endParaRPr lang="ru-RU"/>
        </a:p>
      </dgm:t>
    </dgm:pt>
    <dgm:pt modelId="{AF3D127D-4626-4AA7-881E-8334D94CD1C7}" type="sibTrans" cxnId="{00EDBFDB-04AB-42CF-B240-DA0576928B9E}">
      <dgm:prSet/>
      <dgm:spPr/>
      <dgm:t>
        <a:bodyPr/>
        <a:lstStyle/>
        <a:p>
          <a:endParaRPr lang="ru-RU"/>
        </a:p>
      </dgm:t>
    </dgm:pt>
    <dgm:pt modelId="{A8D8D13F-31FD-49DF-A68B-E8CBA92547E5}" type="pres">
      <dgm:prSet presAssocID="{BAB84817-99D1-4281-ACA8-5CE4D0256121}" presName="Name0" presStyleCnt="0">
        <dgm:presLayoutVars>
          <dgm:dir/>
          <dgm:animLvl val="lvl"/>
          <dgm:resizeHandles val="exact"/>
        </dgm:presLayoutVars>
      </dgm:prSet>
      <dgm:spPr/>
    </dgm:pt>
    <dgm:pt modelId="{04DDDC24-A177-4FE9-9EDD-9D1B0D7331DC}" type="pres">
      <dgm:prSet presAssocID="{F3090DE6-3801-49B3-A5A8-3849326050A5}" presName="boxAndChildren" presStyleCnt="0"/>
      <dgm:spPr/>
    </dgm:pt>
    <dgm:pt modelId="{7D57EF7C-2202-4E5F-849C-36F5BA995513}" type="pres">
      <dgm:prSet presAssocID="{F3090DE6-3801-49B3-A5A8-3849326050A5}" presName="parentTextBox" presStyleLbl="node1" presStyleIdx="0" presStyleCnt="6"/>
      <dgm:spPr/>
    </dgm:pt>
    <dgm:pt modelId="{50D7FE64-8592-4EF3-8F2F-8CABE62BA10E}" type="pres">
      <dgm:prSet presAssocID="{38CB5FAC-65B6-43A8-9126-75A6CCA8E8DA}" presName="sp" presStyleCnt="0"/>
      <dgm:spPr/>
    </dgm:pt>
    <dgm:pt modelId="{AB37175C-C742-49F6-87DB-59E690E82541}" type="pres">
      <dgm:prSet presAssocID="{4C7D6D42-4D3C-4445-8478-BDF2D7978EA8}" presName="arrowAndChildren" presStyleCnt="0"/>
      <dgm:spPr/>
    </dgm:pt>
    <dgm:pt modelId="{9676F8E5-0EE8-4BBD-9A8F-8CF24CCD8324}" type="pres">
      <dgm:prSet presAssocID="{4C7D6D42-4D3C-4445-8478-BDF2D7978EA8}" presName="parentTextArrow" presStyleLbl="node1" presStyleIdx="1" presStyleCnt="6"/>
      <dgm:spPr/>
    </dgm:pt>
    <dgm:pt modelId="{4B1B6586-EC6D-4E51-888F-3B17EA797E75}" type="pres">
      <dgm:prSet presAssocID="{E17E622F-115A-4A16-BECE-8A93D5217838}" presName="sp" presStyleCnt="0"/>
      <dgm:spPr/>
    </dgm:pt>
    <dgm:pt modelId="{40AB5E5F-4587-4AA7-AD13-642138ED5E8F}" type="pres">
      <dgm:prSet presAssocID="{034FF8DA-EB46-4DF5-911B-9E3B82860274}" presName="arrowAndChildren" presStyleCnt="0"/>
      <dgm:spPr/>
    </dgm:pt>
    <dgm:pt modelId="{5F3390A6-8607-4605-A6F4-C80FEC542E5C}" type="pres">
      <dgm:prSet presAssocID="{034FF8DA-EB46-4DF5-911B-9E3B82860274}" presName="parentTextArrow" presStyleLbl="node1" presStyleIdx="2" presStyleCnt="6"/>
      <dgm:spPr/>
    </dgm:pt>
    <dgm:pt modelId="{D498C921-DEE3-43C6-BE07-8691958FBAC3}" type="pres">
      <dgm:prSet presAssocID="{7C7BF72C-4D9F-44CB-A0F3-0E00E3625DC3}" presName="sp" presStyleCnt="0"/>
      <dgm:spPr/>
    </dgm:pt>
    <dgm:pt modelId="{64116A88-7B8B-4F64-B973-32ABFA85FB9F}" type="pres">
      <dgm:prSet presAssocID="{78D3061A-2413-47EC-AC98-A44BD4E3E8A5}" presName="arrowAndChildren" presStyleCnt="0"/>
      <dgm:spPr/>
    </dgm:pt>
    <dgm:pt modelId="{3CF57BEA-1CC2-45AA-B6E7-20C6A47977A4}" type="pres">
      <dgm:prSet presAssocID="{78D3061A-2413-47EC-AC98-A44BD4E3E8A5}" presName="parentTextArrow" presStyleLbl="node1" presStyleIdx="3" presStyleCnt="6"/>
      <dgm:spPr/>
    </dgm:pt>
    <dgm:pt modelId="{49413561-6F80-4620-A472-5618825FD8A3}" type="pres">
      <dgm:prSet presAssocID="{351C4478-890B-4580-B42D-10F6EE10A562}" presName="sp" presStyleCnt="0"/>
      <dgm:spPr/>
    </dgm:pt>
    <dgm:pt modelId="{748B6879-3494-416C-8CE8-98B15562738A}" type="pres">
      <dgm:prSet presAssocID="{3B214CD8-5C72-4101-BC7E-BB734DE0D7E3}" presName="arrowAndChildren" presStyleCnt="0"/>
      <dgm:spPr/>
    </dgm:pt>
    <dgm:pt modelId="{663FF07F-77A3-4FDA-8023-69E209375E5A}" type="pres">
      <dgm:prSet presAssocID="{3B214CD8-5C72-4101-BC7E-BB734DE0D7E3}" presName="parentTextArrow" presStyleLbl="node1" presStyleIdx="4" presStyleCnt="6"/>
      <dgm:spPr/>
    </dgm:pt>
    <dgm:pt modelId="{53C75B45-FC7F-4933-B5D6-2B3C62A9A4FB}" type="pres">
      <dgm:prSet presAssocID="{AF3D127D-4626-4AA7-881E-8334D94CD1C7}" presName="sp" presStyleCnt="0"/>
      <dgm:spPr/>
    </dgm:pt>
    <dgm:pt modelId="{4B02DEBB-F600-4192-8ECB-D416E8DE0A16}" type="pres">
      <dgm:prSet presAssocID="{4B75E1DD-AA56-4D5D-A807-538004AC181C}" presName="arrowAndChildren" presStyleCnt="0"/>
      <dgm:spPr/>
    </dgm:pt>
    <dgm:pt modelId="{52342C39-72F2-4C1D-A3BA-2BC9C2D5929D}" type="pres">
      <dgm:prSet presAssocID="{4B75E1DD-AA56-4D5D-A807-538004AC181C}" presName="parentTextArrow" presStyleLbl="node1" presStyleIdx="5" presStyleCnt="6"/>
      <dgm:spPr/>
    </dgm:pt>
  </dgm:ptLst>
  <dgm:cxnLst>
    <dgm:cxn modelId="{CF87580C-CE70-4685-A2B0-09740CB04EA7}" type="presOf" srcId="{034FF8DA-EB46-4DF5-911B-9E3B82860274}" destId="{5F3390A6-8607-4605-A6F4-C80FEC542E5C}" srcOrd="0" destOrd="0" presId="urn:microsoft.com/office/officeart/2005/8/layout/process4"/>
    <dgm:cxn modelId="{22B4FB1B-A4DC-4861-A536-1626CEDF2AA9}" srcId="{BAB84817-99D1-4281-ACA8-5CE4D0256121}" destId="{4C7D6D42-4D3C-4445-8478-BDF2D7978EA8}" srcOrd="4" destOrd="0" parTransId="{79256A42-5281-4BAF-B666-F99760F71C08}" sibTransId="{38CB5FAC-65B6-43A8-9126-75A6CCA8E8DA}"/>
    <dgm:cxn modelId="{059AEB20-4AE2-47EA-9B45-5553AEB3D799}" type="presOf" srcId="{BAB84817-99D1-4281-ACA8-5CE4D0256121}" destId="{A8D8D13F-31FD-49DF-A68B-E8CBA92547E5}" srcOrd="0" destOrd="0" presId="urn:microsoft.com/office/officeart/2005/8/layout/process4"/>
    <dgm:cxn modelId="{61BA7A45-DB88-495B-88CC-2125EB7C679E}" type="presOf" srcId="{3B214CD8-5C72-4101-BC7E-BB734DE0D7E3}" destId="{663FF07F-77A3-4FDA-8023-69E209375E5A}" srcOrd="0" destOrd="0" presId="urn:microsoft.com/office/officeart/2005/8/layout/process4"/>
    <dgm:cxn modelId="{4556817A-6FD8-4F70-ABD3-9D373D2B2F2A}" type="presOf" srcId="{78D3061A-2413-47EC-AC98-A44BD4E3E8A5}" destId="{3CF57BEA-1CC2-45AA-B6E7-20C6A47977A4}" srcOrd="0" destOrd="0" presId="urn:microsoft.com/office/officeart/2005/8/layout/process4"/>
    <dgm:cxn modelId="{BD11FA9E-6449-407E-8ACD-764B73954607}" srcId="{BAB84817-99D1-4281-ACA8-5CE4D0256121}" destId="{3B214CD8-5C72-4101-BC7E-BB734DE0D7E3}" srcOrd="1" destOrd="0" parTransId="{C9AB13E1-DCC3-4461-9B3D-963EB8F22F2A}" sibTransId="{351C4478-890B-4580-B42D-10F6EE10A562}"/>
    <dgm:cxn modelId="{814A7EB2-B49E-41BA-9179-9892B7BA1978}" srcId="{BAB84817-99D1-4281-ACA8-5CE4D0256121}" destId="{F3090DE6-3801-49B3-A5A8-3849326050A5}" srcOrd="5" destOrd="0" parTransId="{64447E7B-14E5-4512-AF7F-A1DC509288EB}" sibTransId="{74960CC8-132F-42AD-890C-3D2E6270716E}"/>
    <dgm:cxn modelId="{17053DD1-2CDB-418F-867C-8C0E709B094D}" srcId="{BAB84817-99D1-4281-ACA8-5CE4D0256121}" destId="{78D3061A-2413-47EC-AC98-A44BD4E3E8A5}" srcOrd="2" destOrd="0" parTransId="{83A15AA5-6985-4671-8A33-C3788359DA67}" sibTransId="{7C7BF72C-4D9F-44CB-A0F3-0E00E3625DC3}"/>
    <dgm:cxn modelId="{0F5B6ED1-63C0-402D-BD0B-DEEBD3F89D7B}" type="presOf" srcId="{4B75E1DD-AA56-4D5D-A807-538004AC181C}" destId="{52342C39-72F2-4C1D-A3BA-2BC9C2D5929D}" srcOrd="0" destOrd="0" presId="urn:microsoft.com/office/officeart/2005/8/layout/process4"/>
    <dgm:cxn modelId="{38206CD2-9EEC-4903-910A-7FC263868000}" type="presOf" srcId="{4C7D6D42-4D3C-4445-8478-BDF2D7978EA8}" destId="{9676F8E5-0EE8-4BBD-9A8F-8CF24CCD8324}" srcOrd="0" destOrd="0" presId="urn:microsoft.com/office/officeart/2005/8/layout/process4"/>
    <dgm:cxn modelId="{00EDBFDB-04AB-42CF-B240-DA0576928B9E}" srcId="{BAB84817-99D1-4281-ACA8-5CE4D0256121}" destId="{4B75E1DD-AA56-4D5D-A807-538004AC181C}" srcOrd="0" destOrd="0" parTransId="{FA469CD5-3831-44E8-B790-587CEA92A60B}" sibTransId="{AF3D127D-4626-4AA7-881E-8334D94CD1C7}"/>
    <dgm:cxn modelId="{96648EDC-E865-4AF8-B6DA-334A3769327D}" type="presOf" srcId="{F3090DE6-3801-49B3-A5A8-3849326050A5}" destId="{7D57EF7C-2202-4E5F-849C-36F5BA995513}" srcOrd="0" destOrd="0" presId="urn:microsoft.com/office/officeart/2005/8/layout/process4"/>
    <dgm:cxn modelId="{462816EF-C3F2-4494-99CD-9F51523A3507}" srcId="{BAB84817-99D1-4281-ACA8-5CE4D0256121}" destId="{034FF8DA-EB46-4DF5-911B-9E3B82860274}" srcOrd="3" destOrd="0" parTransId="{AF7517A3-1CE8-4FA1-8A65-A882BC6E0260}" sibTransId="{E17E622F-115A-4A16-BECE-8A93D5217838}"/>
    <dgm:cxn modelId="{B61398E4-2F8D-4C65-A43B-D338C80AD26A}" type="presParOf" srcId="{A8D8D13F-31FD-49DF-A68B-E8CBA92547E5}" destId="{04DDDC24-A177-4FE9-9EDD-9D1B0D7331DC}" srcOrd="0" destOrd="0" presId="urn:microsoft.com/office/officeart/2005/8/layout/process4"/>
    <dgm:cxn modelId="{3A31FBF2-C6BD-4AA5-BC95-C7FE0D81B149}" type="presParOf" srcId="{04DDDC24-A177-4FE9-9EDD-9D1B0D7331DC}" destId="{7D57EF7C-2202-4E5F-849C-36F5BA995513}" srcOrd="0" destOrd="0" presId="urn:microsoft.com/office/officeart/2005/8/layout/process4"/>
    <dgm:cxn modelId="{B06F2062-BC70-4C48-A988-305903E675F8}" type="presParOf" srcId="{A8D8D13F-31FD-49DF-A68B-E8CBA92547E5}" destId="{50D7FE64-8592-4EF3-8F2F-8CABE62BA10E}" srcOrd="1" destOrd="0" presId="urn:microsoft.com/office/officeart/2005/8/layout/process4"/>
    <dgm:cxn modelId="{D1C69BB4-5868-42F6-9DAD-DA8AD222A24E}" type="presParOf" srcId="{A8D8D13F-31FD-49DF-A68B-E8CBA92547E5}" destId="{AB37175C-C742-49F6-87DB-59E690E82541}" srcOrd="2" destOrd="0" presId="urn:microsoft.com/office/officeart/2005/8/layout/process4"/>
    <dgm:cxn modelId="{DC5F88DC-BE40-4140-B720-82F3FC037F44}" type="presParOf" srcId="{AB37175C-C742-49F6-87DB-59E690E82541}" destId="{9676F8E5-0EE8-4BBD-9A8F-8CF24CCD8324}" srcOrd="0" destOrd="0" presId="urn:microsoft.com/office/officeart/2005/8/layout/process4"/>
    <dgm:cxn modelId="{1BCAD9DF-8DD0-484F-A076-822C638D3A8D}" type="presParOf" srcId="{A8D8D13F-31FD-49DF-A68B-E8CBA92547E5}" destId="{4B1B6586-EC6D-4E51-888F-3B17EA797E75}" srcOrd="3" destOrd="0" presId="urn:microsoft.com/office/officeart/2005/8/layout/process4"/>
    <dgm:cxn modelId="{8EA655AD-95A4-43BE-A46D-F3BB03226EEE}" type="presParOf" srcId="{A8D8D13F-31FD-49DF-A68B-E8CBA92547E5}" destId="{40AB5E5F-4587-4AA7-AD13-642138ED5E8F}" srcOrd="4" destOrd="0" presId="urn:microsoft.com/office/officeart/2005/8/layout/process4"/>
    <dgm:cxn modelId="{3D76A147-A524-4381-BC10-DA2259AEE59E}" type="presParOf" srcId="{40AB5E5F-4587-4AA7-AD13-642138ED5E8F}" destId="{5F3390A6-8607-4605-A6F4-C80FEC542E5C}" srcOrd="0" destOrd="0" presId="urn:microsoft.com/office/officeart/2005/8/layout/process4"/>
    <dgm:cxn modelId="{7C202E90-E78B-4015-A3FA-8F4A074ADE79}" type="presParOf" srcId="{A8D8D13F-31FD-49DF-A68B-E8CBA92547E5}" destId="{D498C921-DEE3-43C6-BE07-8691958FBAC3}" srcOrd="5" destOrd="0" presId="urn:microsoft.com/office/officeart/2005/8/layout/process4"/>
    <dgm:cxn modelId="{9A50A01F-190A-49D4-8329-F6621BCC98B6}" type="presParOf" srcId="{A8D8D13F-31FD-49DF-A68B-E8CBA92547E5}" destId="{64116A88-7B8B-4F64-B973-32ABFA85FB9F}" srcOrd="6" destOrd="0" presId="urn:microsoft.com/office/officeart/2005/8/layout/process4"/>
    <dgm:cxn modelId="{62FB01FC-FEB6-4115-91B0-BE6E23B7FD87}" type="presParOf" srcId="{64116A88-7B8B-4F64-B973-32ABFA85FB9F}" destId="{3CF57BEA-1CC2-45AA-B6E7-20C6A47977A4}" srcOrd="0" destOrd="0" presId="urn:microsoft.com/office/officeart/2005/8/layout/process4"/>
    <dgm:cxn modelId="{23404682-CEE4-430F-B803-43A38D716FCC}" type="presParOf" srcId="{A8D8D13F-31FD-49DF-A68B-E8CBA92547E5}" destId="{49413561-6F80-4620-A472-5618825FD8A3}" srcOrd="7" destOrd="0" presId="urn:microsoft.com/office/officeart/2005/8/layout/process4"/>
    <dgm:cxn modelId="{D72814FA-A39B-47F5-904F-0EA71304CA7F}" type="presParOf" srcId="{A8D8D13F-31FD-49DF-A68B-E8CBA92547E5}" destId="{748B6879-3494-416C-8CE8-98B15562738A}" srcOrd="8" destOrd="0" presId="urn:microsoft.com/office/officeart/2005/8/layout/process4"/>
    <dgm:cxn modelId="{1C3B99EE-8423-459F-B415-3074018F7E45}" type="presParOf" srcId="{748B6879-3494-416C-8CE8-98B15562738A}" destId="{663FF07F-77A3-4FDA-8023-69E209375E5A}" srcOrd="0" destOrd="0" presId="urn:microsoft.com/office/officeart/2005/8/layout/process4"/>
    <dgm:cxn modelId="{C4320CF4-3820-43A6-9F08-1E3C2A7AB81E}" type="presParOf" srcId="{A8D8D13F-31FD-49DF-A68B-E8CBA92547E5}" destId="{53C75B45-FC7F-4933-B5D6-2B3C62A9A4FB}" srcOrd="9" destOrd="0" presId="urn:microsoft.com/office/officeart/2005/8/layout/process4"/>
    <dgm:cxn modelId="{59E0FD54-2F62-4BF1-84B2-EFF6EC9295A5}" type="presParOf" srcId="{A8D8D13F-31FD-49DF-A68B-E8CBA92547E5}" destId="{4B02DEBB-F600-4192-8ECB-D416E8DE0A16}" srcOrd="10" destOrd="0" presId="urn:microsoft.com/office/officeart/2005/8/layout/process4"/>
    <dgm:cxn modelId="{903E3DBB-682D-4220-B5D4-86A343A08EB5}" type="presParOf" srcId="{4B02DEBB-F600-4192-8ECB-D416E8DE0A16}" destId="{52342C39-72F2-4C1D-A3BA-2BC9C2D5929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0AC01-A28B-4D92-8B4C-3A8482A76854}">
      <dsp:nvSpPr>
        <dsp:cNvPr id="0" name=""/>
        <dsp:cNvSpPr/>
      </dsp:nvSpPr>
      <dsp:spPr>
        <a:xfrm>
          <a:off x="4277210" y="-30098"/>
          <a:ext cx="1596132" cy="1113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Кровеносные сосуды расширяются</a:t>
          </a: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 </a:t>
          </a:r>
        </a:p>
      </dsp:txBody>
      <dsp:txXfrm>
        <a:off x="4277210" y="-30098"/>
        <a:ext cx="1596132" cy="1113428"/>
      </dsp:txXfrm>
    </dsp:sp>
    <dsp:sp modelId="{FB320DB2-FB59-4ABC-9BBB-E1ED94AB4D46}">
      <dsp:nvSpPr>
        <dsp:cNvPr id="0" name=""/>
        <dsp:cNvSpPr/>
      </dsp:nvSpPr>
      <dsp:spPr>
        <a:xfrm>
          <a:off x="1896533" y="-62651"/>
          <a:ext cx="4178143" cy="4178143"/>
        </a:xfrm>
        <a:prstGeom prst="circularArrow">
          <a:avLst>
            <a:gd name="adj1" fmla="val 5197"/>
            <a:gd name="adj2" fmla="val 335649"/>
            <a:gd name="adj3" fmla="val 21294319"/>
            <a:gd name="adj4" fmla="val 19765295"/>
            <a:gd name="adj5" fmla="val 6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DCE3B2-3722-4CD9-AE9E-A44A70F810A2}">
      <dsp:nvSpPr>
        <dsp:cNvPr id="0" name=""/>
        <dsp:cNvSpPr/>
      </dsp:nvSpPr>
      <dsp:spPr>
        <a:xfrm>
          <a:off x="4987986" y="2042580"/>
          <a:ext cx="1521488" cy="1113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Через них протекает больше крови</a:t>
          </a:r>
        </a:p>
      </dsp:txBody>
      <dsp:txXfrm>
        <a:off x="4987986" y="2042580"/>
        <a:ext cx="1521488" cy="1113428"/>
      </dsp:txXfrm>
    </dsp:sp>
    <dsp:sp modelId="{BFDD6A01-88FB-4AC2-8526-3B9C623B7250}">
      <dsp:nvSpPr>
        <dsp:cNvPr id="0" name=""/>
        <dsp:cNvSpPr/>
      </dsp:nvSpPr>
      <dsp:spPr>
        <a:xfrm>
          <a:off x="1896533" y="-62651"/>
          <a:ext cx="4178143" cy="4178143"/>
        </a:xfrm>
        <a:prstGeom prst="circularArrow">
          <a:avLst>
            <a:gd name="adj1" fmla="val 5197"/>
            <a:gd name="adj2" fmla="val 335649"/>
            <a:gd name="adj3" fmla="val 3376796"/>
            <a:gd name="adj4" fmla="val 2252408"/>
            <a:gd name="adj5" fmla="val 6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1FB47-297E-4F92-8B09-16A783527BFB}">
      <dsp:nvSpPr>
        <dsp:cNvPr id="0" name=""/>
        <dsp:cNvSpPr/>
      </dsp:nvSpPr>
      <dsp:spPr>
        <a:xfrm>
          <a:off x="3111675" y="3198706"/>
          <a:ext cx="1747859" cy="13631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Кожа нагревается</a:t>
          </a:r>
        </a:p>
      </dsp:txBody>
      <dsp:txXfrm>
        <a:off x="3111675" y="3198706"/>
        <a:ext cx="1747859" cy="1363147"/>
      </dsp:txXfrm>
    </dsp:sp>
    <dsp:sp modelId="{19A982AA-EA70-4D8C-B1DE-3EA82034EB70}">
      <dsp:nvSpPr>
        <dsp:cNvPr id="0" name=""/>
        <dsp:cNvSpPr/>
      </dsp:nvSpPr>
      <dsp:spPr>
        <a:xfrm>
          <a:off x="1896533" y="-62651"/>
          <a:ext cx="4178143" cy="4178143"/>
        </a:xfrm>
        <a:prstGeom prst="circularArrow">
          <a:avLst>
            <a:gd name="adj1" fmla="val 5197"/>
            <a:gd name="adj2" fmla="val 335649"/>
            <a:gd name="adj3" fmla="val 8211944"/>
            <a:gd name="adj4" fmla="val 7087555"/>
            <a:gd name="adj5" fmla="val 6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FF9CD4-A127-4517-B94B-47BFB25A0F5B}">
      <dsp:nvSpPr>
        <dsp:cNvPr id="0" name=""/>
        <dsp:cNvSpPr/>
      </dsp:nvSpPr>
      <dsp:spPr>
        <a:xfrm>
          <a:off x="1491580" y="2042580"/>
          <a:ext cx="1461797" cy="1113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Отдача тепла в окружающую среду увеличивается</a:t>
          </a:r>
        </a:p>
      </dsp:txBody>
      <dsp:txXfrm>
        <a:off x="1491580" y="2042580"/>
        <a:ext cx="1461797" cy="1113428"/>
      </dsp:txXfrm>
    </dsp:sp>
    <dsp:sp modelId="{B52F0B59-71A5-48C2-846D-23D0A9BB72E5}">
      <dsp:nvSpPr>
        <dsp:cNvPr id="0" name=""/>
        <dsp:cNvSpPr/>
      </dsp:nvSpPr>
      <dsp:spPr>
        <a:xfrm>
          <a:off x="1896533" y="-62651"/>
          <a:ext cx="4178143" cy="4178143"/>
        </a:xfrm>
        <a:prstGeom prst="circularArrow">
          <a:avLst>
            <a:gd name="adj1" fmla="val 5197"/>
            <a:gd name="adj2" fmla="val 335649"/>
            <a:gd name="adj3" fmla="val 12299056"/>
            <a:gd name="adj4" fmla="val 10770033"/>
            <a:gd name="adj5" fmla="val 6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A07FA7-FE7C-4C2F-892A-3A4F0B5B5EFA}">
      <dsp:nvSpPr>
        <dsp:cNvPr id="0" name=""/>
        <dsp:cNvSpPr/>
      </dsp:nvSpPr>
      <dsp:spPr>
        <a:xfrm>
          <a:off x="2139192" y="-30098"/>
          <a:ext cx="1513482" cy="1113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Высокая температура окружающей среды</a:t>
          </a:r>
        </a:p>
      </dsp:txBody>
      <dsp:txXfrm>
        <a:off x="2139192" y="-30098"/>
        <a:ext cx="1513482" cy="1113428"/>
      </dsp:txXfrm>
    </dsp:sp>
    <dsp:sp modelId="{B35BBC75-DE59-4E3B-80A9-62C7BCAC5C4F}">
      <dsp:nvSpPr>
        <dsp:cNvPr id="0" name=""/>
        <dsp:cNvSpPr/>
      </dsp:nvSpPr>
      <dsp:spPr>
        <a:xfrm>
          <a:off x="1896533" y="-62651"/>
          <a:ext cx="4178143" cy="4178143"/>
        </a:xfrm>
        <a:prstGeom prst="circularArrow">
          <a:avLst>
            <a:gd name="adj1" fmla="val 5197"/>
            <a:gd name="adj2" fmla="val 335649"/>
            <a:gd name="adj3" fmla="val 16407351"/>
            <a:gd name="adj4" fmla="val 15579256"/>
            <a:gd name="adj5" fmla="val 6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9EA6-FD68-44B6-B20F-9E5884A80039}">
      <dsp:nvSpPr>
        <dsp:cNvPr id="0" name=""/>
        <dsp:cNvSpPr/>
      </dsp:nvSpPr>
      <dsp:spPr>
        <a:xfrm>
          <a:off x="4390769" y="41083"/>
          <a:ext cx="1895779" cy="139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Кровеносные сосуды сужаются</a:t>
          </a:r>
        </a:p>
      </dsp:txBody>
      <dsp:txXfrm>
        <a:off x="4390769" y="41083"/>
        <a:ext cx="1895779" cy="1395761"/>
      </dsp:txXfrm>
    </dsp:sp>
    <dsp:sp modelId="{C10F1FE7-5A12-4C71-82DB-6AE7414C6604}">
      <dsp:nvSpPr>
        <dsp:cNvPr id="0" name=""/>
        <dsp:cNvSpPr/>
      </dsp:nvSpPr>
      <dsp:spPr>
        <a:xfrm>
          <a:off x="1353211" y="195"/>
          <a:ext cx="5238439" cy="5238439"/>
        </a:xfrm>
        <a:prstGeom prst="circularArrow">
          <a:avLst>
            <a:gd name="adj1" fmla="val 5196"/>
            <a:gd name="adj2" fmla="val 335588"/>
            <a:gd name="adj3" fmla="val 21294565"/>
            <a:gd name="adj4" fmla="val 19765079"/>
            <a:gd name="adj5" fmla="val 606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ADEFAE-3E3C-4A87-A984-50CB72FEF109}">
      <dsp:nvSpPr>
        <dsp:cNvPr id="0" name=""/>
        <dsp:cNvSpPr/>
      </dsp:nvSpPr>
      <dsp:spPr>
        <a:xfrm>
          <a:off x="5071770" y="2639802"/>
          <a:ext cx="2222527" cy="139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Через них протекает меньше крови</a:t>
          </a:r>
        </a:p>
      </dsp:txBody>
      <dsp:txXfrm>
        <a:off x="5071770" y="2639802"/>
        <a:ext cx="2222527" cy="1395761"/>
      </dsp:txXfrm>
    </dsp:sp>
    <dsp:sp modelId="{207A2B56-F8B1-44F8-97EF-9504C9614411}">
      <dsp:nvSpPr>
        <dsp:cNvPr id="0" name=""/>
        <dsp:cNvSpPr/>
      </dsp:nvSpPr>
      <dsp:spPr>
        <a:xfrm>
          <a:off x="1353211" y="195"/>
          <a:ext cx="5238439" cy="5238439"/>
        </a:xfrm>
        <a:prstGeom prst="circularArrow">
          <a:avLst>
            <a:gd name="adj1" fmla="val 5196"/>
            <a:gd name="adj2" fmla="val 335588"/>
            <a:gd name="adj3" fmla="val 4016070"/>
            <a:gd name="adj4" fmla="val 2252173"/>
            <a:gd name="adj5" fmla="val 606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35DB29-4749-4D14-9F2B-2A5E8D984501}">
      <dsp:nvSpPr>
        <dsp:cNvPr id="0" name=""/>
        <dsp:cNvSpPr/>
      </dsp:nvSpPr>
      <dsp:spPr>
        <a:xfrm>
          <a:off x="3274550" y="4245899"/>
          <a:ext cx="1395761" cy="139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Кожа охлаждается</a:t>
          </a:r>
        </a:p>
      </dsp:txBody>
      <dsp:txXfrm>
        <a:off x="3274550" y="4245899"/>
        <a:ext cx="1395761" cy="1395761"/>
      </dsp:txXfrm>
    </dsp:sp>
    <dsp:sp modelId="{D7187B2B-42FD-40CA-9AF1-077D6A668857}">
      <dsp:nvSpPr>
        <dsp:cNvPr id="0" name=""/>
        <dsp:cNvSpPr/>
      </dsp:nvSpPr>
      <dsp:spPr>
        <a:xfrm>
          <a:off x="1353211" y="195"/>
          <a:ext cx="5238439" cy="5238439"/>
        </a:xfrm>
        <a:prstGeom prst="circularArrow">
          <a:avLst>
            <a:gd name="adj1" fmla="val 5196"/>
            <a:gd name="adj2" fmla="val 335588"/>
            <a:gd name="adj3" fmla="val 8212239"/>
            <a:gd name="adj4" fmla="val 6448342"/>
            <a:gd name="adj5" fmla="val 606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BA27E-FBA4-454D-9CFF-929D3702769B}">
      <dsp:nvSpPr>
        <dsp:cNvPr id="0" name=""/>
        <dsp:cNvSpPr/>
      </dsp:nvSpPr>
      <dsp:spPr>
        <a:xfrm>
          <a:off x="1063948" y="2639802"/>
          <a:ext cx="1395761" cy="139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Отдача тепла в окружающую среду уменьшается</a:t>
          </a:r>
        </a:p>
      </dsp:txBody>
      <dsp:txXfrm>
        <a:off x="1063948" y="2639802"/>
        <a:ext cx="1395761" cy="1395761"/>
      </dsp:txXfrm>
    </dsp:sp>
    <dsp:sp modelId="{BC5410AC-5D82-4B44-830E-B03520A31E2C}">
      <dsp:nvSpPr>
        <dsp:cNvPr id="0" name=""/>
        <dsp:cNvSpPr/>
      </dsp:nvSpPr>
      <dsp:spPr>
        <a:xfrm>
          <a:off x="1353211" y="195"/>
          <a:ext cx="5238439" cy="5238439"/>
        </a:xfrm>
        <a:prstGeom prst="circularArrow">
          <a:avLst>
            <a:gd name="adj1" fmla="val 5196"/>
            <a:gd name="adj2" fmla="val 335588"/>
            <a:gd name="adj3" fmla="val 12299333"/>
            <a:gd name="adj4" fmla="val 10769847"/>
            <a:gd name="adj5" fmla="val 606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5D4498-2534-4985-98C7-CEB9A952E57E}">
      <dsp:nvSpPr>
        <dsp:cNvPr id="0" name=""/>
        <dsp:cNvSpPr/>
      </dsp:nvSpPr>
      <dsp:spPr>
        <a:xfrm>
          <a:off x="1857391" y="41083"/>
          <a:ext cx="1497624" cy="139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Низкая температура окружающей среды</a:t>
          </a:r>
        </a:p>
      </dsp:txBody>
      <dsp:txXfrm>
        <a:off x="1857391" y="41083"/>
        <a:ext cx="1497624" cy="1395761"/>
      </dsp:txXfrm>
    </dsp:sp>
    <dsp:sp modelId="{B65B53D0-C495-41A0-9130-315D7B97CE18}">
      <dsp:nvSpPr>
        <dsp:cNvPr id="0" name=""/>
        <dsp:cNvSpPr/>
      </dsp:nvSpPr>
      <dsp:spPr>
        <a:xfrm>
          <a:off x="1353211" y="195"/>
          <a:ext cx="5238439" cy="5238439"/>
        </a:xfrm>
        <a:prstGeom prst="circularArrow">
          <a:avLst>
            <a:gd name="adj1" fmla="val 5196"/>
            <a:gd name="adj2" fmla="val 335588"/>
            <a:gd name="adj3" fmla="val 16486525"/>
            <a:gd name="adj4" fmla="val 15275745"/>
            <a:gd name="adj5" fmla="val 606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57EF7C-2202-4E5F-849C-36F5BA995513}">
      <dsp:nvSpPr>
        <dsp:cNvPr id="0" name=""/>
        <dsp:cNvSpPr/>
      </dsp:nvSpPr>
      <dsp:spPr>
        <a:xfrm>
          <a:off x="0" y="4383304"/>
          <a:ext cx="7358114" cy="5753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Увеличение теплоотдачи</a:t>
          </a:r>
        </a:p>
      </dsp:txBody>
      <dsp:txXfrm>
        <a:off x="0" y="4383304"/>
        <a:ext cx="7358114" cy="575306"/>
      </dsp:txXfrm>
    </dsp:sp>
    <dsp:sp modelId="{9676F8E5-0EE8-4BBD-9A8F-8CF24CCD8324}">
      <dsp:nvSpPr>
        <dsp:cNvPr id="0" name=""/>
        <dsp:cNvSpPr/>
      </dsp:nvSpPr>
      <dsp:spPr>
        <a:xfrm rot="10800000">
          <a:off x="0" y="3507113"/>
          <a:ext cx="7358114" cy="88482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Сосуды расширяются потовые железы усиливают секрецию</a:t>
          </a:r>
        </a:p>
      </dsp:txBody>
      <dsp:txXfrm rot="10800000">
        <a:off x="0" y="3507113"/>
        <a:ext cx="7358114" cy="574930"/>
      </dsp:txXfrm>
    </dsp:sp>
    <dsp:sp modelId="{5F3390A6-8607-4605-A6F4-C80FEC542E5C}">
      <dsp:nvSpPr>
        <dsp:cNvPr id="0" name=""/>
        <dsp:cNvSpPr/>
      </dsp:nvSpPr>
      <dsp:spPr>
        <a:xfrm rot="10800000">
          <a:off x="0" y="2630921"/>
          <a:ext cx="7358114" cy="88482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Центробежные нервы сосудов и потовых желез</a:t>
          </a:r>
        </a:p>
      </dsp:txBody>
      <dsp:txXfrm rot="10800000">
        <a:off x="0" y="2630921"/>
        <a:ext cx="7358114" cy="574930"/>
      </dsp:txXfrm>
    </dsp:sp>
    <dsp:sp modelId="{3CF57BEA-1CC2-45AA-B6E7-20C6A47977A4}">
      <dsp:nvSpPr>
        <dsp:cNvPr id="0" name=""/>
        <dsp:cNvSpPr/>
      </dsp:nvSpPr>
      <dsp:spPr>
        <a:xfrm rot="10800000">
          <a:off x="0" y="1754729"/>
          <a:ext cx="7358114" cy="88482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Центральная нервная система</a:t>
          </a:r>
        </a:p>
      </dsp:txBody>
      <dsp:txXfrm rot="10800000">
        <a:off x="0" y="1754729"/>
        <a:ext cx="7358114" cy="574930"/>
      </dsp:txXfrm>
    </dsp:sp>
    <dsp:sp modelId="{663FF07F-77A3-4FDA-8023-69E209375E5A}">
      <dsp:nvSpPr>
        <dsp:cNvPr id="0" name=""/>
        <dsp:cNvSpPr/>
      </dsp:nvSpPr>
      <dsp:spPr>
        <a:xfrm rot="10800000">
          <a:off x="0" y="878538"/>
          <a:ext cx="7358114" cy="88482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Раздражение рецепторов кожи, чувствительных к теплу</a:t>
          </a:r>
        </a:p>
      </dsp:txBody>
      <dsp:txXfrm rot="10800000">
        <a:off x="0" y="878538"/>
        <a:ext cx="7358114" cy="574930"/>
      </dsp:txXfrm>
    </dsp:sp>
    <dsp:sp modelId="{52342C39-72F2-4C1D-A3BA-2BC9C2D5929D}">
      <dsp:nvSpPr>
        <dsp:cNvPr id="0" name=""/>
        <dsp:cNvSpPr/>
      </dsp:nvSpPr>
      <dsp:spPr>
        <a:xfrm rot="10800000">
          <a:off x="0" y="2346"/>
          <a:ext cx="7358114" cy="88482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Высокая температура окружающей среды</a:t>
          </a:r>
        </a:p>
      </dsp:txBody>
      <dsp:txXfrm rot="10800000">
        <a:off x="0" y="2346"/>
        <a:ext cx="7358114" cy="574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113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45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166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4243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499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962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214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306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616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2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7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21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53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83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09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801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15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379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0A81C9A-89C4-4B85-86E8-DFAAE9FADBB7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20DEA93-69AF-4A4F-AD69-CE125414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04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2214554"/>
            <a:ext cx="6500826" cy="1894362"/>
          </a:xfrm>
        </p:spPr>
        <p:txBody>
          <a:bodyPr>
            <a:noAutofit/>
          </a:bodyPr>
          <a:lstStyle/>
          <a:p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Наружные покровы тела. </a:t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Строение и функции кожи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D:\Новая папка (4)\вика\Desktop\bf25a5f0_1c2f_0134_e3ab_22000b0c602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41338" cy="2500330"/>
          </a:xfrm>
          <a:prstGeom prst="rect">
            <a:avLst/>
          </a:prstGeom>
          <a:noFill/>
        </p:spPr>
      </p:pic>
      <p:pic>
        <p:nvPicPr>
          <p:cNvPr id="46084" name="Picture 4" descr="D:\Новая папка (4)\вика\Desktop\bed34710_1c2f_0134_e3a9_22000b0c602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3"/>
            <a:ext cx="4500562" cy="3011325"/>
          </a:xfrm>
          <a:prstGeom prst="rect">
            <a:avLst/>
          </a:prstGeom>
          <a:noFill/>
        </p:spPr>
      </p:pic>
      <p:pic>
        <p:nvPicPr>
          <p:cNvPr id="46085" name="Picture 5" descr="D:\Новая папка (4)\вика\Desktop\bf4b4e20_1c2f_0134_e3ac_22000b0c602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3786214" cy="23811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72198" y="4643446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Волос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6215082"/>
            <a:ext cx="2849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Молочные железы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2857496"/>
            <a:ext cx="11732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Ноготь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24800" cy="642918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Гиподерма</a:t>
            </a:r>
          </a:p>
        </p:txBody>
      </p:sp>
      <p:pic>
        <p:nvPicPr>
          <p:cNvPr id="4" name="Picture 2" descr="D:\Новая папка (4)\вика\Desktop\bf710c10_1c2f_0134_e3ad_22000b0c602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3"/>
            <a:ext cx="7072362" cy="37846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0006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Представлена рыхлой соединительной тканью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Функции кожи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8596" y="1285860"/>
            <a:ext cx="7639080" cy="1230414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Защитная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Чувствительная, или рецепторная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Выделительная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Запасающая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Дыхательная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Терморегулирующая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Роль кожи в теплорегуляции</a:t>
            </a:r>
            <a:br>
              <a:rPr lang="ru-RU" dirty="0"/>
            </a:b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071546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Процесс теплоотдачи при высокой температуре окружающей среды:</a:t>
            </a:r>
          </a:p>
        </p:txBody>
      </p:sp>
      <p:sp>
        <p:nvSpPr>
          <p:cNvPr id="50178" name="AutoShape 2" descr="ÐÑÐ¾ÑÐµÑÑ ÑÐµÐ¿Ð»Ð¾Ð¾ÑÐ´Ð°ÑÐ¸ Ð¿ÑÐ¸ Ð²ÑÑÐ¾ÐºÐ¾Ð¹ ÑÐµÐ¼Ð¿ÐµÑÐ°ÑÑÑ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7" name="Схема 16"/>
          <p:cNvGraphicFramePr/>
          <p:nvPr/>
        </p:nvGraphicFramePr>
        <p:xfrm>
          <a:off x="357158" y="2357406"/>
          <a:ext cx="8001056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0" y="785794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Терморегуляция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– это способность организма поддерживать постоянную температуру тела в условиях изменяющейся внешней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среды.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0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Процесс теплоотдачи при низкой температуре окружающей среды 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000108"/>
          <a:ext cx="835824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929718" cy="100010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Изменение кровотока в коже изменяет ее цвет</a:t>
            </a:r>
          </a:p>
        </p:txBody>
      </p:sp>
      <p:pic>
        <p:nvPicPr>
          <p:cNvPr id="31746" name="Picture 2" descr="D:\Новая папка (4)\вика\Desktop\9a4cae50_c06c_0134_543b_026f34392a47.png"/>
          <p:cNvPicPr>
            <a:picLocks noChangeAspect="1" noChangeArrowheads="1"/>
          </p:cNvPicPr>
          <p:nvPr/>
        </p:nvPicPr>
        <p:blipFill>
          <a:blip r:embed="rId2" cstate="print"/>
          <a:srcRect r="54921"/>
          <a:stretch>
            <a:fillRect/>
          </a:stretch>
        </p:blipFill>
        <p:spPr bwMode="auto">
          <a:xfrm>
            <a:off x="571472" y="1428736"/>
            <a:ext cx="3714776" cy="3857454"/>
          </a:xfrm>
          <a:prstGeom prst="rect">
            <a:avLst/>
          </a:prstGeom>
          <a:noFill/>
        </p:spPr>
      </p:pic>
      <p:pic>
        <p:nvPicPr>
          <p:cNvPr id="31747" name="Picture 3" descr="D:\Новая папка (4)\вика\Desktop\9a4cae50_c06c_0134_543b_026f34392a47.png"/>
          <p:cNvPicPr>
            <a:picLocks noChangeAspect="1" noChangeArrowheads="1"/>
          </p:cNvPicPr>
          <p:nvPr/>
        </p:nvPicPr>
        <p:blipFill>
          <a:blip r:embed="rId2" cstate="print"/>
          <a:srcRect l="54831"/>
          <a:stretch>
            <a:fillRect/>
          </a:stretch>
        </p:blipFill>
        <p:spPr bwMode="auto">
          <a:xfrm>
            <a:off x="4714876" y="1428736"/>
            <a:ext cx="3596676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Процессы изменения просвета кровеносных сосудов и потоотделения происходят под управлением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центральной нервной системы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857224" y="1357298"/>
          <a:ext cx="7358114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542916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Заполните таблицу: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85859"/>
          <a:ext cx="9144000" cy="5547555"/>
        </p:xfrm>
        <a:graphic>
          <a:graphicData uri="http://schemas.openxmlformats.org/drawingml/2006/table">
            <a:tbl>
              <a:tblPr/>
              <a:tblGrid>
                <a:gridCol w="1943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6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Слой кожи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Строение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Функции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Образован(а) _________________ тканью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7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Образован(а) _________________ тканью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Образован(а) _________________ тканью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14546" y="571480"/>
            <a:ext cx="5639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«Взаимосвязь строения и функций кожи»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/>
              <a:tblGrid>
                <a:gridCol w="1943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1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Слой кожи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Строение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Функции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7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Эпидермис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 </a:t>
                      </a:r>
                      <a:r>
                        <a:rPr lang="ru-RU" sz="1800" u="sng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</a:t>
                      </a:r>
                      <a:r>
                        <a:rPr lang="ru-RU" sz="1800" b="1" u="sng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пителиальной</a:t>
                      </a: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тканью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1.Роговой слой (мертвые роговые чешуйки)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2.Ростковый слой (живые делящиеся клетки)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1.Защитная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9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Дерма (собственно кожа)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Образована плотной волокнистой </a:t>
                      </a:r>
                      <a:r>
                        <a:rPr lang="ru-RU" sz="1800" b="1" u="sng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соединительной</a:t>
                      </a: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тканью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1.Потовые железы и сальные железы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2.Ногти, волосы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3.Кровеносные сосуды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4.Нервы и нервные окончания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1.Защитная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2.Терморегуляционная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3.Обменная 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4.Чувствительная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5.Дыхательная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8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Гиподерма (подкожная клетчатка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Образована рыхлой </a:t>
                      </a:r>
                      <a:r>
                        <a:rPr lang="ru-RU" sz="1800" b="1" u="sng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соединительной</a:t>
                      </a: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тканью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1.Жировые клетки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1.Защитная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2.Запасающая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3.Терморегуляторная</a:t>
                      </a:r>
                    </a:p>
                  </a:txBody>
                  <a:tcPr marL="61651" marR="61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§ 35, стр. 158 – 161, ответы на вопросы после параграфа. Определить тип кожи с помощью салфетки стр. 161.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Повторение пройденного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9144000" cy="5402406"/>
          </a:xfrm>
        </p:spPr>
        <p:txBody>
          <a:bodyPr>
            <a:normAutofit fontScale="70000" lnSpcReduction="20000"/>
          </a:bodyPr>
          <a:lstStyle/>
          <a:p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Какие органы входят в состав мочевыделительной системы?</a:t>
            </a:r>
          </a:p>
          <a:p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Что является основным органом мочевыделительной системы?</a:t>
            </a:r>
          </a:p>
          <a:p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Что является основной функциональной единицей почки?</a:t>
            </a:r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Каковы особенности регуляции процесса мочеиспускания?</a:t>
            </a:r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Каковы последствия нарушения работы органов мочевыделения?</a:t>
            </a:r>
          </a:p>
          <a:p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Какие заболевания почек вам известны и каковы меры их профилактики?</a:t>
            </a:r>
          </a:p>
          <a:p>
            <a:pPr lvl="0"/>
            <a:endParaRPr lang="ru-RU" sz="3200" dirty="0"/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7567642" cy="51115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 Что такое кожа?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8115328" cy="53309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u="sng" dirty="0">
                <a:latin typeface="Times New Roman" pitchFamily="18" charset="0"/>
                <a:cs typeface="Times New Roman" pitchFamily="18" charset="0"/>
              </a:rPr>
              <a:t>Кожа –это покровный орган тела человека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состоящий из нескольких слоев тканей, имеющий специфическую структуру и выполняющий специализированные функции.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yasnodar.ru/wp-content/uploads/Stroenie-koz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://yasnodar.ru/wp-content/uploads/Stroenie-koz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yasnodar.ru/wp-content/uploads/Stroenie-koz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://yasnodar.ru/wp-content/uploads/Stroenie-koz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D:\Новая папка (4)\вика\Desktop\Stroenie-koz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33419"/>
            <a:ext cx="7215238" cy="405316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43042" y="214290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Строение кожи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143636" y="785794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2571736" y="85723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144166" y="128506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142976" y="1428736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Наружный слой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Эпидермис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28926" y="1785926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Средний слой -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Дерма (собственно кожа)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76181" y="1500174"/>
            <a:ext cx="28678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Внутренний слой -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Гиподерма (подкожно-жировая клетчатка)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Эпидермис</a:t>
            </a:r>
          </a:p>
        </p:txBody>
      </p:sp>
      <p:pic>
        <p:nvPicPr>
          <p:cNvPr id="4" name="Picture 2" descr="D:\Новая папка (4)\вика\Загрузки\Алоэ в эпидермисе.PNG"/>
          <p:cNvPicPr>
            <a:picLocks noChangeAspect="1" noChangeArrowheads="1"/>
          </p:cNvPicPr>
          <p:nvPr/>
        </p:nvPicPr>
        <p:blipFill>
          <a:blip r:embed="rId2" cstate="print"/>
          <a:srcRect l="1413" t="2083" r="47649" b="36459"/>
          <a:stretch>
            <a:fillRect/>
          </a:stretch>
        </p:blipFill>
        <p:spPr bwMode="auto">
          <a:xfrm>
            <a:off x="4429124" y="1714488"/>
            <a:ext cx="4286280" cy="4903873"/>
          </a:xfrm>
          <a:prstGeom prst="rect">
            <a:avLst/>
          </a:prstGeom>
          <a:noFill/>
        </p:spPr>
      </p:pic>
      <p:pic>
        <p:nvPicPr>
          <p:cNvPr id="43012" name="Picture 4" descr="D:\Новая папка (4)\вика\Desktop\1200px-Epidermal_layers_ru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143272" cy="47149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714744" y="1071546"/>
            <a:ext cx="5429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Состоит из многослойного эпителия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gribok.guru/wp-content/uploads/2018/06/3-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D:\Новая папка (4)\вика\Desktop\3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321471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357694"/>
            <a:ext cx="635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Живые клетки эпидермиса – 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меланоциты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образуют пигмент – 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меланин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который определяет цвет кожи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Дерма (собственно кожа) </a:t>
            </a:r>
          </a:p>
        </p:txBody>
      </p:sp>
      <p:sp>
        <p:nvSpPr>
          <p:cNvPr id="44034" name="AutoShape 2" descr="ÐÐµÑÐ¼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7" name="Picture 5" descr="D:\Новая папка (4)\вика\Desktop\be6078f0_1c2f_0134_e3a6_22000b0c602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71612"/>
            <a:ext cx="6029663" cy="364333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785794"/>
            <a:ext cx="39905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Образована соединительной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тканью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Новая папка (4)\вика\Desktop\21-06-2017 09-16-12-w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14356"/>
            <a:ext cx="6143648" cy="558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http://www.sportmassag.ru/assets/images/anatomy/volos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http://www.sportmassag.ru/assets/images/anatomy/volos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1" name="Picture 5" descr="D:\Новая папка (4)\вика\Desktop\vol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85728"/>
            <a:ext cx="3929058" cy="4929222"/>
          </a:xfrm>
          <a:prstGeom prst="rect">
            <a:avLst/>
          </a:prstGeom>
          <a:noFill/>
        </p:spPr>
      </p:pic>
      <p:pic>
        <p:nvPicPr>
          <p:cNvPr id="5" name="Picture 2" descr="D:\Новая папка (4)\вика\Desktop\20-06-2017 23-49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286148" cy="45219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572140"/>
            <a:ext cx="2514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Потовые железы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5572140"/>
            <a:ext cx="2320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Сальные желез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570</TotalTime>
  <Words>491</Words>
  <Application>Microsoft Office PowerPoint</Application>
  <PresentationFormat>Экран (4:3)</PresentationFormat>
  <Paragraphs>117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Times New Roman</vt:lpstr>
      <vt:lpstr>Tw Cen MT</vt:lpstr>
      <vt:lpstr>Капля</vt:lpstr>
      <vt:lpstr>     Наружные покровы тела.  Строение и функции кожи</vt:lpstr>
      <vt:lpstr>Повторение пройденного материала</vt:lpstr>
      <vt:lpstr>            Что такое кожа?</vt:lpstr>
      <vt:lpstr>Презентация PowerPoint</vt:lpstr>
      <vt:lpstr>Эпидермис</vt:lpstr>
      <vt:lpstr>Презентация PowerPoint</vt:lpstr>
      <vt:lpstr>  Дерма (собственно кожа) </vt:lpstr>
      <vt:lpstr>Презентация PowerPoint</vt:lpstr>
      <vt:lpstr>Презентация PowerPoint</vt:lpstr>
      <vt:lpstr>Презентация PowerPoint</vt:lpstr>
      <vt:lpstr>Гиподерма</vt:lpstr>
      <vt:lpstr>Функции кожи </vt:lpstr>
      <vt:lpstr>Роль кожи в теплорегуляции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Наружные покровы тела.  Строение и функции кожи</dc:title>
  <dc:creator>Вика</dc:creator>
  <cp:lastModifiedBy>Дроздова О.В.</cp:lastModifiedBy>
  <cp:revision>50</cp:revision>
  <dcterms:created xsi:type="dcterms:W3CDTF">2018-12-18T12:34:37Z</dcterms:created>
  <dcterms:modified xsi:type="dcterms:W3CDTF">2022-02-28T17:50:20Z</dcterms:modified>
</cp:coreProperties>
</file>