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0" r:id="rId2"/>
    <p:sldId id="256" r:id="rId3"/>
    <p:sldId id="269" r:id="rId4"/>
    <p:sldId id="297" r:id="rId5"/>
    <p:sldId id="266" r:id="rId6"/>
    <p:sldId id="298" r:id="rId7"/>
    <p:sldId id="265" r:id="rId8"/>
    <p:sldId id="299" r:id="rId9"/>
    <p:sldId id="263" r:id="rId10"/>
    <p:sldId id="300" r:id="rId11"/>
    <p:sldId id="260" r:id="rId12"/>
    <p:sldId id="301" r:id="rId13"/>
    <p:sldId id="259" r:id="rId14"/>
    <p:sldId id="302" r:id="rId15"/>
    <p:sldId id="258" r:id="rId16"/>
    <p:sldId id="303" r:id="rId17"/>
    <p:sldId id="257" r:id="rId18"/>
    <p:sldId id="288" r:id="rId19"/>
    <p:sldId id="304" r:id="rId20"/>
    <p:sldId id="277" r:id="rId21"/>
    <p:sldId id="305" r:id="rId22"/>
    <p:sldId id="287" r:id="rId23"/>
    <p:sldId id="286" r:id="rId24"/>
    <p:sldId id="291" r:id="rId25"/>
    <p:sldId id="285" r:id="rId26"/>
    <p:sldId id="290" r:id="rId27"/>
    <p:sldId id="294" r:id="rId28"/>
    <p:sldId id="307" r:id="rId29"/>
    <p:sldId id="306" r:id="rId30"/>
    <p:sldId id="289" r:id="rId31"/>
    <p:sldId id="292" r:id="rId32"/>
    <p:sldId id="295" r:id="rId33"/>
    <p:sldId id="308" r:id="rId34"/>
    <p:sldId id="276" r:id="rId35"/>
    <p:sldId id="275" r:id="rId36"/>
    <p:sldId id="27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4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4E41D-F758-48D9-8EBD-9FA2F8E8E91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D09C0-47DF-45BE-A05D-4260A6F50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94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4E41D-F758-48D9-8EBD-9FA2F8E8E91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D09C0-47DF-45BE-A05D-4260A6F50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874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4E41D-F758-48D9-8EBD-9FA2F8E8E91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D09C0-47DF-45BE-A05D-4260A6F50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492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4E41D-F758-48D9-8EBD-9FA2F8E8E91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D09C0-47DF-45BE-A05D-4260A6F50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449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4E41D-F758-48D9-8EBD-9FA2F8E8E91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D09C0-47DF-45BE-A05D-4260A6F50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343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4E41D-F758-48D9-8EBD-9FA2F8E8E91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D09C0-47DF-45BE-A05D-4260A6F50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254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4E41D-F758-48D9-8EBD-9FA2F8E8E91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D09C0-47DF-45BE-A05D-4260A6F50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531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4E41D-F758-48D9-8EBD-9FA2F8E8E91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D09C0-47DF-45BE-A05D-4260A6F50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15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4E41D-F758-48D9-8EBD-9FA2F8E8E91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D09C0-47DF-45BE-A05D-4260A6F50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88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4E41D-F758-48D9-8EBD-9FA2F8E8E91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D09C0-47DF-45BE-A05D-4260A6F50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62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4E41D-F758-48D9-8EBD-9FA2F8E8E91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D09C0-47DF-45BE-A05D-4260A6F50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832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4E41D-F758-48D9-8EBD-9FA2F8E8E91C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D09C0-47DF-45BE-A05D-4260A6F50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38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2492896"/>
            <a:ext cx="6172200" cy="1371600"/>
          </a:xfrm>
        </p:spPr>
        <p:txBody>
          <a:bodyPr>
            <a:normAutofit/>
          </a:bodyPr>
          <a:lstStyle/>
          <a:p>
            <a:pPr algn="r"/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Нажить много денег- храбрость;</a:t>
            </a:r>
            <a:b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сохранить их – мудрость, </a:t>
            </a:r>
            <a:b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а умело расходовать- искусство.</a:t>
            </a:r>
            <a:b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     Бертольд Авербах </a:t>
            </a:r>
            <a:endParaRPr lang="ru-RU" dirty="0"/>
          </a:p>
        </p:txBody>
      </p:sp>
      <p:pic>
        <p:nvPicPr>
          <p:cNvPr id="4" name="Picture 4" descr="Картинка 20 из 20242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78818" y="3866863"/>
            <a:ext cx="4433134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11664" y="764704"/>
            <a:ext cx="777665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>
                  <a:solidFill>
                    <a:schemeClr val="tx2"/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Семейный бюджет</a:t>
            </a:r>
            <a:endParaRPr lang="ru-RU" sz="6000" b="1" cap="none" spc="0" dirty="0">
              <a:ln w="11430">
                <a:solidFill>
                  <a:schemeClr val="tx2"/>
                </a:solidFill>
              </a:ln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5400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25625"/>
            <a:ext cx="8568952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3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</a:t>
            </a:r>
            <a:endParaRPr lang="ru-RU" sz="13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244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Школа\Desktop\screen13.jpg"/>
          <p:cNvPicPr>
            <a:picLocks noChangeAspect="1" noChangeArrowheads="1"/>
          </p:cNvPicPr>
          <p:nvPr/>
        </p:nvPicPr>
        <p:blipFill rotWithShape="1">
          <a:blip r:embed="rId2" cstate="print"/>
          <a:srcRect l="2215" t="2954" r="2548" b="35032"/>
          <a:stretch/>
        </p:blipFill>
        <p:spPr bwMode="auto">
          <a:xfrm>
            <a:off x="1331640" y="2204864"/>
            <a:ext cx="6624736" cy="3024336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4" y="250291"/>
            <a:ext cx="8205927" cy="189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5400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25625"/>
            <a:ext cx="8568952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3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</a:t>
            </a:r>
            <a:endParaRPr lang="ru-RU" sz="13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6735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Школа\Desktop\screen30.jpg"/>
          <p:cNvPicPr>
            <a:picLocks noChangeAspect="1" noChangeArrowheads="1"/>
          </p:cNvPicPr>
          <p:nvPr/>
        </p:nvPicPr>
        <p:blipFill rotWithShape="1">
          <a:blip r:embed="rId2" cstate="print"/>
          <a:srcRect l="3323" t="2953" r="2548" b="35033"/>
          <a:stretch/>
        </p:blipFill>
        <p:spPr bwMode="auto">
          <a:xfrm>
            <a:off x="1115616" y="1988840"/>
            <a:ext cx="6984776" cy="3312368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4" y="250291"/>
            <a:ext cx="8205927" cy="189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5400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25625"/>
            <a:ext cx="8568952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3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Цена</a:t>
            </a:r>
            <a:endParaRPr lang="ru-RU" sz="13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6327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Школа\Desktop\slide-15.jpg"/>
          <p:cNvPicPr>
            <a:picLocks noChangeAspect="1" noChangeArrowheads="1"/>
          </p:cNvPicPr>
          <p:nvPr/>
        </p:nvPicPr>
        <p:blipFill rotWithShape="1">
          <a:blip r:embed="rId2" cstate="print"/>
          <a:srcRect l="2198" t="2935" r="2198" b="33976"/>
          <a:stretch/>
        </p:blipFill>
        <p:spPr bwMode="auto">
          <a:xfrm>
            <a:off x="971600" y="2060848"/>
            <a:ext cx="7200800" cy="324036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4" y="250291"/>
            <a:ext cx="8205927" cy="189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5400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25625"/>
            <a:ext cx="8568952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3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Зарплата</a:t>
            </a:r>
            <a:endParaRPr lang="ru-RU" sz="13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94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04664"/>
            <a:ext cx="7324328" cy="100811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</a:t>
            </a:r>
            <a:r>
              <a:rPr lang="ru-RU" sz="49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«Викторина»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764704"/>
            <a:ext cx="8748464" cy="6093296"/>
          </a:xfrm>
        </p:spPr>
        <p:txBody>
          <a:bodyPr>
            <a:normAutofit fontScale="70000" lnSpcReduction="20000"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называется общая сумма, заработанная всеми членами семьи за месяц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(доход семьи)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получает пенсию?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(пенсионеры)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 доходов и расходов семьи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(семейный бюджет)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Продолжительность трудового дня для подростков 14-16 лет, которые посещают школу и работают, должна составлять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(не более 2,5 часов)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какой целью формируется бюджет семьи?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(для контроля за финансами)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какой период составляют бюджет семьи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(чаще всего на месяц)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два раздела можно выделить в структуре семейного бюджета?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(расход и доход)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Каким образом они связаны?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(расходы зависят от наших доходов)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какое их соотношение, по вашему мнению, должно быть?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(расходы не должны превышать доходы. Равновесие должно быть)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сделать, чтобы в семейном бюджете всегда хватало денег? 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(нужно разумно тратить и правильно распределять)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828384" cy="1894362"/>
          </a:xfrm>
        </p:spPr>
        <p:txBody>
          <a:bodyPr>
            <a:normAutofit/>
          </a:bodyPr>
          <a:lstStyle/>
          <a:p>
            <a:r>
              <a:rPr lang="ru-RU" sz="6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доходов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2060848"/>
            <a:ext cx="6172200" cy="4104456"/>
          </a:xfrm>
        </p:spPr>
        <p:txBody>
          <a:bodyPr>
            <a:normAutofit/>
          </a:bodyPr>
          <a:lstStyle/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 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команда должна выбрать правильные источники доходов (показано на доске) </a:t>
            </a:r>
          </a:p>
          <a:p>
            <a:endParaRPr lang="ru-RU" dirty="0"/>
          </a:p>
        </p:txBody>
      </p:sp>
      <p:pic>
        <p:nvPicPr>
          <p:cNvPr id="4" name="Picture 2" descr="Картинка 79 из 1509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8064" y="4221088"/>
            <a:ext cx="3599879" cy="224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доходов</a:t>
            </a:r>
            <a:endParaRPr lang="ru-RU" sz="6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ds03.infourok.ru/uploads/ex/11fe/00014a7d-4c4888be/img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108" y="182562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34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а 79 из 1509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3968" y="3789040"/>
            <a:ext cx="4391967" cy="273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115615" y="1661444"/>
            <a:ext cx="7560319" cy="866477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таблицу «Алфавит», расшифруй название </a:t>
            </a:r>
            <a:r>
              <a:rPr lang="ru-RU" sz="3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133278"/>
            <a:ext cx="6858000" cy="1655762"/>
          </a:xfrm>
        </p:spPr>
        <p:txBody>
          <a:bodyPr>
            <a:normAutofit/>
          </a:bodyPr>
          <a:lstStyle/>
          <a:p>
            <a:r>
              <a:rPr lang="ru-RU" dirty="0"/>
              <a:t> 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19   6     14    6    11    15    29    11        2     32    5     8     6     20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    Е      М   Е     Й     Н       Ы     Й          Б    Ю    Д     Ж    Е     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а 79 из 1509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2120" y="4509120"/>
            <a:ext cx="2951807" cy="1840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916832"/>
            <a:ext cx="6408712" cy="4104456"/>
          </a:xfrm>
        </p:spPr>
        <p:txBody>
          <a:bodyPr>
            <a:normAutofit/>
          </a:bodyPr>
          <a:lstStyle/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 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Подсчитать доход 1 семьи.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 семьи в мае месяце составляет: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Зарплата отца (инженер) 30 000 рублей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Зарплата мамы (учитель) 15 000 рублей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Пенсия дедушки 17 000 рублей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Стипендия дочери 2 000 рублей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Итого: 64 000 рублей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828384" cy="1894362"/>
          </a:xfrm>
        </p:spPr>
        <p:txBody>
          <a:bodyPr>
            <a:normAutofit/>
          </a:bodyPr>
          <a:lstStyle/>
          <a:p>
            <a:r>
              <a:rPr lang="ru-RU" sz="6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доходов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а 79 из 1509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2120" y="4509120"/>
            <a:ext cx="2951807" cy="1840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916832"/>
            <a:ext cx="6408712" cy="4104456"/>
          </a:xfrm>
        </p:spPr>
        <p:txBody>
          <a:bodyPr>
            <a:normAutofit/>
          </a:bodyPr>
          <a:lstStyle/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 2 семьи в апреле месяце составляет: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Зарплата папы 45 000 рублей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Пенсия дедушки 25 000 рублей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Стипендия сына 3 000 рублей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Пособие на ребенка 4 500 рублей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Зарплата мамы 10 000 рублей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Итого: 87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00 рублей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828384" cy="1894362"/>
          </a:xfrm>
        </p:spPr>
        <p:txBody>
          <a:bodyPr>
            <a:normAutofit/>
          </a:bodyPr>
          <a:lstStyle/>
          <a:p>
            <a:r>
              <a:rPr lang="ru-RU" sz="6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доходов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136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а 79 из 1509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6136" y="4725144"/>
            <a:ext cx="3023815" cy="1885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340768"/>
            <a:ext cx="6480720" cy="4464496"/>
          </a:xfrm>
        </p:spPr>
        <p:txBody>
          <a:bodyPr>
            <a:normAutofit/>
          </a:bodyPr>
          <a:lstStyle/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 1 семьи хорошо работала и получила премию. 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премия? 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Премия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 ТК РФ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—это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выплата стимулирующего характера, которая может входить в предусмотренную трудовым договором заработную плату работника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 увеличился или уменьшился у семьи? (докажите)</a:t>
            </a:r>
          </a:p>
          <a:p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611560" y="-168200"/>
            <a:ext cx="7828384" cy="1894362"/>
          </a:xfrm>
        </p:spPr>
        <p:txBody>
          <a:bodyPr>
            <a:normAutofit/>
          </a:bodyPr>
          <a:lstStyle/>
          <a:p>
            <a:r>
              <a:rPr lang="ru-RU" sz="6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доходов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а 79 из 1509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2160" y="4725144"/>
            <a:ext cx="3023815" cy="1885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536902"/>
            <a:ext cx="6172200" cy="4104456"/>
          </a:xfrm>
        </p:spPr>
        <p:txBody>
          <a:bodyPr>
            <a:normAutofit/>
          </a:bodyPr>
          <a:lstStyle/>
          <a:p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4. 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семье сын в этом месяце плохо учился и не получил стипендию. 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 увеличился или уменьшился? (докажите)</a:t>
            </a: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1560" y="-168200"/>
            <a:ext cx="7828384" cy="18943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доходов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7972400" cy="1656344"/>
          </a:xfrm>
        </p:spPr>
        <p:txBody>
          <a:bodyPr>
            <a:normAutofit fontScale="90000"/>
          </a:bodyPr>
          <a:lstStyle/>
          <a:p>
            <a:r>
              <a:rPr lang="ru-RU" sz="67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</a:t>
            </a:r>
            <a:r>
              <a:rPr lang="ru-RU" sz="73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Блиц опрос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pic>
        <p:nvPicPr>
          <p:cNvPr id="4" name="Picture 6" descr="Картинка 26 из 53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00192" y="4725144"/>
            <a:ext cx="2591519" cy="17280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  <p:sp>
        <p:nvSpPr>
          <p:cNvPr id="5" name="Прямоугольник 4"/>
          <p:cNvSpPr/>
          <p:nvPr/>
        </p:nvSpPr>
        <p:spPr>
          <a:xfrm>
            <a:off x="763777" y="2008080"/>
            <a:ext cx="68407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А. Проблема. 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Мама и папа планируют расходы на месяц, а ребенок-подросток требует купить дорогой телефон.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34681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Решение: Постепенно откладывать деньги на эту покупку</a:t>
            </a:r>
            <a:endParaRPr lang="ru-RU" sz="1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916832"/>
            <a:ext cx="7775240" cy="1944216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 Проблема.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Два подростка живут в одной комнате общежития и распределяют определенную сумму на неделю. 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они должны учесть для своего проживания?</a:t>
            </a:r>
          </a:p>
          <a:p>
            <a:endParaRPr lang="ru-RU" dirty="0"/>
          </a:p>
        </p:txBody>
      </p:sp>
      <p:pic>
        <p:nvPicPr>
          <p:cNvPr id="4" name="Picture 6" descr="Картинка 26 из 53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00192" y="4725144"/>
            <a:ext cx="2591519" cy="17280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58416" y="406489"/>
            <a:ext cx="7972400" cy="165634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7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</a:t>
            </a:r>
            <a:r>
              <a:rPr lang="ru-RU" sz="73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Блиц опрос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408079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Решение: Необходимо учесть деньги на питание, учебные принадлежности, проезд.</a:t>
            </a:r>
            <a:endParaRPr lang="ru-RU" sz="1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Второстепенные расходы – развлечения, покупка предметов не первой необходимости.</a:t>
            </a:r>
            <a:endParaRPr lang="ru-RU" sz="1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988840"/>
            <a:ext cx="7632848" cy="2088232"/>
          </a:xfrm>
        </p:spPr>
        <p:txBody>
          <a:bodyPr>
            <a:norm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Проблема.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семье из 3 человек появилась большая сумма денег (лотерея, наследство). Как правильно ей распорядиться?</a:t>
            </a:r>
          </a:p>
          <a:p>
            <a:endParaRPr lang="ru-RU" dirty="0"/>
          </a:p>
        </p:txBody>
      </p:sp>
      <p:pic>
        <p:nvPicPr>
          <p:cNvPr id="4" name="Picture 6" descr="Картинка 26 из 53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00192" y="4725144"/>
            <a:ext cx="2591519" cy="17280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83568" y="437456"/>
            <a:ext cx="7972400" cy="165634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7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</a:t>
            </a:r>
            <a:r>
              <a:rPr lang="ru-RU" sz="73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Блиц опрос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450912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Решение: Часть денег отложить в банк, часть потратить на неотложные нужды.</a:t>
            </a:r>
            <a:endParaRPr lang="ru-RU" sz="1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0656" y="-13534"/>
            <a:ext cx="8208912" cy="1894362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r>
              <a:rPr lang="ru-RU" sz="6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Реши ситуацию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8032" y="1772816"/>
            <a:ext cx="8188424" cy="4104456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1.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«Варианты семейного бюджета». Обеим командам раздаются 3 варианта семейного бюджета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Задача команд, выбрать один из вариантов семейного бюджета и объяснить свой выбор.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856" y="3566759"/>
            <a:ext cx="2592288" cy="2946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0656" y="-13534"/>
            <a:ext cx="8208912" cy="1894362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r>
              <a:rPr lang="ru-RU" sz="6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Реши ситуацию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8032" y="1772816"/>
            <a:ext cx="6172200" cy="4104456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1:</a:t>
            </a:r>
          </a:p>
          <a:p>
            <a:pPr algn="just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семьи: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Заработная плата папы - 55 000 рублей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Заработная плата мамы - 25 000 рублей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Пенсия бабушки - 15 000 рублей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 семьи составляет: 95 000 рублей</a:t>
            </a:r>
          </a:p>
          <a:p>
            <a:pPr algn="just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семьи: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питание - 21 000 рублей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Оплата коммунальных услуг - 5 000 рублей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 детей в школе - 3 000 рублей на двоих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Оплата секции детей - 4 000 рублей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Обслуживание 2х автомобилей - 10 000 рублей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санаторной путевки для бабушки – 20 000 рублей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одежды - 20 000 рублей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Непредвиденные расходы – 12 000 рублей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2924944"/>
            <a:ext cx="2713484" cy="344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83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0656" y="-13534"/>
            <a:ext cx="8208912" cy="1894362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r>
              <a:rPr lang="ru-RU" sz="6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Реши ситуацию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8032" y="1772816"/>
            <a:ext cx="5596136" cy="4608512"/>
          </a:xfrm>
        </p:spPr>
        <p:txBody>
          <a:bodyPr>
            <a:normAutofit fontScale="92500" lnSpcReduction="10000"/>
          </a:bodyPr>
          <a:lstStyle/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Вариант 2.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Доходы семьи: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Заработная плата папы – 15 000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Заработная плата мамы – 40 000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Стипендия сына – 3 000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Доход семьи составляет: 58 000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Расходы семьи: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Расходы на питание – 21 500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Оплата коммунальных услуг – 5 000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Фитнесс клуб мамы – 3 000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Обслуживание автомобиля – 5 000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Приобретение одежды – 10 000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Приобретение канцелярских товаров и школьных принадлежностей – 3 000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Покупка новой стиральной машины – 15 5000 рублей 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168" y="2708920"/>
            <a:ext cx="2713484" cy="373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71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9369"/>
            <a:ext cx="8208912" cy="189436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</a:t>
            </a:r>
            <a:r>
              <a:rPr lang="ru-RU" sz="4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«Бюджетный ребус»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Школа\Desktop\hello_html_58f948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1125" y="2420888"/>
            <a:ext cx="6881750" cy="2752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700808"/>
            <a:ext cx="6172200" cy="5040560"/>
          </a:xfrm>
        </p:spPr>
        <p:txBody>
          <a:bodyPr>
            <a:normAutofit fontScale="85000" lnSpcReduction="20000"/>
          </a:bodyPr>
          <a:lstStyle/>
          <a:p>
            <a:pPr algn="just">
              <a:spcAft>
                <a:spcPts val="0"/>
              </a:spcAft>
            </a:pPr>
            <a:r>
              <a:rPr lang="ru-RU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Доходы семьи: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Заработная плата папы – 65 000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Заработная плата мамы – 10 000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Пенсия дедушки – 20 000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Итого: денежные доходы семьи составляют 95 тысяч рублей.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Расходы семьи: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Расходы на питание – 30 000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Оплата коммунальных услуг – 5 000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Питание детей в школе 1 000 рублей на двоих (чай с булочкой).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Оплата музыкальной школы и спортивной секции – 6 000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Обслуживание автомобиля – 15 000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Приобретение одежды – 35 000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Приобретение лекарств для дедушки – 5 000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Приобретение канцелярских товаров и школьных принадлежностей – 3 000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Карманные деньги детям – 1 000 рублей в месяц на двоих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Совместный досуг семьи (поход в кино, в пиццерию или детское кафе) – 4 000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Накопления на отпуск – 29 500 рублей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690656" y="-13534"/>
            <a:ext cx="8208912" cy="1894362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r>
              <a:rPr lang="ru-RU" sz="6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Реши ситуацию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704" y="2852936"/>
            <a:ext cx="2712955" cy="3737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а 84 из 15511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27508" y="4221088"/>
            <a:ext cx="324008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90656" y="-13534"/>
            <a:ext cx="8208912" cy="18943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9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r>
              <a:rPr lang="ru-RU" sz="6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Реши ситуацию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0656" y="1556792"/>
            <a:ext cx="7913792" cy="1870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Ситуация № 2.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Каждая группа получит задание, в котором будет приведена одна из жизненных ситуаций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В карточке указан состав семьи, ее доход за один месяц, временной промежуток (на который рассчитывается бюджет семьи) и необходимые покупки, которые необходимо сделать этой семье. Ваша задача: рассчитать бюджет семьи, рационально используя доходы, сделать вывод по своим расчетам.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90656" y="-13534"/>
            <a:ext cx="8208912" cy="18943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9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r>
              <a:rPr lang="ru-RU" sz="6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Реши ситуацию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340768"/>
            <a:ext cx="5942033" cy="5418323"/>
          </a:xfrm>
          <a:prstGeom prst="rect">
            <a:avLst/>
          </a:prstGeom>
        </p:spPr>
      </p:pic>
      <p:pic>
        <p:nvPicPr>
          <p:cNvPr id="9" name="Picture 2" descr="Картинка 84 из 1551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0" y="4049929"/>
            <a:ext cx="324008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90656" y="-13534"/>
            <a:ext cx="8208912" cy="18943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9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r>
              <a:rPr lang="ru-RU" sz="6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Реши ситуацию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990" y="1412775"/>
            <a:ext cx="5942033" cy="50136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4079669"/>
            <a:ext cx="3243353" cy="237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32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0"/>
            <a:ext cx="6172200" cy="4104456"/>
          </a:xfrm>
        </p:spPr>
        <p:txBody>
          <a:bodyPr>
            <a:normAutofit/>
          </a:bodyPr>
          <a:lstStyle/>
          <a:p>
            <a:endParaRPr lang="ru-RU" sz="2800" dirty="0" smtClean="0"/>
          </a:p>
          <a:p>
            <a:r>
              <a:rPr lang="ru-RU" sz="2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Наше время закончилось, и я предлагаю подвести итоги и создать буклет «Три совета как правильно распределить семейный бюджет»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556" y="2132856"/>
            <a:ext cx="7010400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Картинка 48 из 53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4048" y="1484784"/>
            <a:ext cx="3887788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356320"/>
            <a:ext cx="6172200" cy="93610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Закончите фразы</a:t>
            </a:r>
            <a:endParaRPr lang="ru-RU" sz="5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95" y="1844824"/>
            <a:ext cx="6172200" cy="410445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узнал..; 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научился..; 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проявил себя..; 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смогу применить…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332656"/>
            <a:ext cx="763284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</a:t>
            </a:r>
            <a:br>
              <a:rPr lang="ru-RU" sz="6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4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Picture 2" descr="Картинка 382 из 40413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624" y="2519938"/>
            <a:ext cx="6264175" cy="424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5400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3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Деньги</a:t>
            </a:r>
            <a:endParaRPr lang="ru-RU" sz="13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900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19" b="19355"/>
          <a:stretch/>
        </p:blipFill>
        <p:spPr>
          <a:xfrm>
            <a:off x="1115616" y="2276872"/>
            <a:ext cx="6912768" cy="2376264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467544" y="19369"/>
            <a:ext cx="8208912" cy="189436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</a:t>
            </a:r>
            <a:r>
              <a:rPr lang="ru-RU" sz="4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«Бюджетный ребус»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5400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3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Кредит</a:t>
            </a:r>
            <a:endParaRPr lang="ru-RU" sz="13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832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Школа\Desktop\img14.jpg"/>
          <p:cNvPicPr>
            <a:picLocks noChangeAspect="1" noChangeArrowheads="1"/>
          </p:cNvPicPr>
          <p:nvPr/>
        </p:nvPicPr>
        <p:blipFill rotWithShape="1">
          <a:blip r:embed="rId2" cstate="print"/>
          <a:srcRect l="14530" t="23443" r="14530" b="23810"/>
          <a:stretch/>
        </p:blipFill>
        <p:spPr bwMode="auto">
          <a:xfrm>
            <a:off x="1475656" y="2132856"/>
            <a:ext cx="6336704" cy="2592288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4" y="250291"/>
            <a:ext cx="8205927" cy="189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5400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3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Валюта</a:t>
            </a:r>
            <a:endParaRPr lang="ru-RU" sz="13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884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Школа\Desktop\img29.jpg"/>
          <p:cNvPicPr>
            <a:picLocks noChangeAspect="1" noChangeArrowheads="1"/>
          </p:cNvPicPr>
          <p:nvPr/>
        </p:nvPicPr>
        <p:blipFill rotWithShape="1">
          <a:blip r:embed="rId2" cstate="print"/>
          <a:srcRect l="9730" t="27390" r="5939" b="23598"/>
          <a:stretch/>
        </p:blipFill>
        <p:spPr bwMode="auto">
          <a:xfrm>
            <a:off x="1835696" y="2276872"/>
            <a:ext cx="5616624" cy="2448272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4" y="250291"/>
            <a:ext cx="8205927" cy="189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</TotalTime>
  <Words>532</Words>
  <Application>Microsoft Office PowerPoint</Application>
  <PresentationFormat>Экран (4:3)</PresentationFormat>
  <Paragraphs>155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Используя таблицу «Алфавит», расшифруй название игры </vt:lpstr>
      <vt:lpstr>Станция «Бюджетный ребус» </vt:lpstr>
      <vt:lpstr>Ответ:</vt:lpstr>
      <vt:lpstr>Станция «Бюджетный ребус» </vt:lpstr>
      <vt:lpstr>Ответ:</vt:lpstr>
      <vt:lpstr>Презентация PowerPoint</vt:lpstr>
      <vt:lpstr>Ответ:</vt:lpstr>
      <vt:lpstr>Презентация PowerPoint</vt:lpstr>
      <vt:lpstr>Ответ:</vt:lpstr>
      <vt:lpstr>Презентация PowerPoint</vt:lpstr>
      <vt:lpstr>Ответ:</vt:lpstr>
      <vt:lpstr>Презентация PowerPoint</vt:lpstr>
      <vt:lpstr>Ответ:</vt:lpstr>
      <vt:lpstr>Презентация PowerPoint</vt:lpstr>
      <vt:lpstr>Ответ:</vt:lpstr>
      <vt:lpstr>Станция «Викторина» </vt:lpstr>
      <vt:lpstr>Станция доходов </vt:lpstr>
      <vt:lpstr>Источники доходов</vt:lpstr>
      <vt:lpstr>Станция доходов </vt:lpstr>
      <vt:lpstr>Станция доходов </vt:lpstr>
      <vt:lpstr>Станция доходов </vt:lpstr>
      <vt:lpstr>Презентация PowerPoint</vt:lpstr>
      <vt:lpstr>Станция Блиц опрос </vt:lpstr>
      <vt:lpstr>Презентация PowerPoint</vt:lpstr>
      <vt:lpstr>Презентация PowerPoint</vt:lpstr>
      <vt:lpstr>Станция Реши ситуацию </vt:lpstr>
      <vt:lpstr>Станция Реши ситуацию </vt:lpstr>
      <vt:lpstr>Станция Реши ситуацию </vt:lpstr>
      <vt:lpstr>Станция Реши ситуацию </vt:lpstr>
      <vt:lpstr>Презентация PowerPoint</vt:lpstr>
      <vt:lpstr>Презентация PowerPoint</vt:lpstr>
      <vt:lpstr>Презентация PowerPoint</vt:lpstr>
      <vt:lpstr>Презентация PowerPoint</vt:lpstr>
      <vt:lpstr>Закончите фразы</vt:lpstr>
      <vt:lpstr>Презентация PowerPoint</vt:lpstr>
    </vt:vector>
  </TitlesOfParts>
  <Company>DG Win&amp;Soft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Стал Дмитриев</cp:lastModifiedBy>
  <cp:revision>21</cp:revision>
  <dcterms:created xsi:type="dcterms:W3CDTF">2020-06-28T14:59:29Z</dcterms:created>
  <dcterms:modified xsi:type="dcterms:W3CDTF">2021-03-31T14:18:07Z</dcterms:modified>
</cp:coreProperties>
</file>