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2" r:id="rId4"/>
    <p:sldId id="263" r:id="rId5"/>
    <p:sldId id="265" r:id="rId6"/>
    <p:sldId id="266" r:id="rId7"/>
    <p:sldId id="267" r:id="rId8"/>
    <p:sldId id="269" r:id="rId9"/>
    <p:sldId id="270" r:id="rId10"/>
    <p:sldId id="268" r:id="rId11"/>
    <p:sldId id="260" r:id="rId12"/>
    <p:sldId id="261" r:id="rId13"/>
    <p:sldId id="271" r:id="rId14"/>
    <p:sldId id="272" r:id="rId15"/>
    <p:sldId id="273" r:id="rId16"/>
    <p:sldId id="257" r:id="rId17"/>
    <p:sldId id="258" r:id="rId18"/>
    <p:sldId id="259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7.png"/><Relationship Id="rId4" Type="http://schemas.openxmlformats.org/officeDocument/2006/relationships/image" Target="../media/image23.png"/><Relationship Id="rId9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3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0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7.png"/><Relationship Id="rId7" Type="http://schemas.microsoft.com/office/2007/relationships/hdphoto" Target="../media/hdphoto2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4624"/>
            <a:ext cx="9144000" cy="5616624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САМОСТОЯТЕЛЬНАЯ РАБОТА</a:t>
            </a:r>
            <a:b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7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«ЦВЕТЫ </a:t>
            </a:r>
            <a:r>
              <a:rPr lang="ru-RU" sz="7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7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ПЛОДЫ»</a:t>
            </a:r>
            <a:r>
              <a:rPr lang="ru-RU" sz="7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7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7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5661248"/>
            <a:ext cx="6400800" cy="98566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КЛАСС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187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7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Установите соответствие между растениями и </a:t>
            </a:r>
            <a:r>
              <a:rPr lang="ru-RU" sz="7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соцветиями</a:t>
            </a:r>
            <a:r>
              <a:rPr lang="ru-RU" sz="7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7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73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192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66" y="19707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8697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5" descr="http://resh.edu.ru/uploads/lesson_extract/2016-08-15_m-3-11502r/821/529/OEBPS/objects/b102622/sources/a77875_11_op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7" descr="http://resh.edu.ru/uploads/lesson_extract/2016-08-15_m-3-11502r/821/529/OEBPS/objects/b102622/sources/a77875_11_op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9" descr="http://resh.edu.ru/uploads/lesson_extract/2016-08-15_m-3-11502r/821/529/OEBPS/objects/b102622/sources/a77875_11_opt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1" descr="http://resh.edu.ru/uploads/lesson_extract/2016-08-15_m-3-11502r/821/529/OEBPS/objects/b102622/sources/a77875_11_opt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685" y="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400050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" y="4004362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004362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2" name="Picture 2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62" y="5661248"/>
            <a:ext cx="135413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661247"/>
            <a:ext cx="132873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4" name="Picture 2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711" y="5696443"/>
            <a:ext cx="1328737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28695" y="1905506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1.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35896" y="1905504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2.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04248" y="1905506"/>
            <a:ext cx="76815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3.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87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10" y="3674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329" y="16338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91602"/>
            <a:ext cx="2852737" cy="285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722" y="3861048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991602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733256"/>
            <a:ext cx="135413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710" y="5805263"/>
            <a:ext cx="132873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263" y="5733256"/>
            <a:ext cx="1328737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538" y="2132854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4.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03249" y="2143058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5.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63250" y="2132855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6.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20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Определите</a:t>
            </a:r>
            <a:r>
              <a:rPr lang="ru-RU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</a:t>
            </a:r>
            <a:r>
              <a:rPr lang="ru-RU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плоды </a:t>
            </a:r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</a:t>
            </a:r>
            <a:r>
              <a:rPr lang="ru-RU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отнести </a:t>
            </a:r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</a:t>
            </a:r>
            <a:r>
              <a:rPr lang="ru-RU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сочным или к сухим, односемянным или многосемянным</a:t>
            </a:r>
          </a:p>
        </p:txBody>
      </p:sp>
    </p:spTree>
    <p:extLst>
      <p:ext uri="{BB962C8B-B14F-4D97-AF65-F5344CB8AC3E}">
        <p14:creationId xmlns:p14="http://schemas.microsoft.com/office/powerpoint/2010/main" val="37981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6961" y="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0050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831" y="400050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15849" y="5517232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4.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32751" y="5517232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3.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841837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1.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52881" y="1841836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2.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06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031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0876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998912"/>
            <a:ext cx="2859087" cy="285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01354"/>
            <a:ext cx="2859087" cy="285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22312" y="5577766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8.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8454" y="2060848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5.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22312" y="2060848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6.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8454" y="5577767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7.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70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86000" y="1443841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￼</a:t>
            </a:r>
            <a:endParaRPr lang="ru-RU" dirty="0"/>
          </a:p>
          <a:p>
            <a:r>
              <a:rPr lang="ru-RU" dirty="0"/>
              <a:t>￼</a:t>
            </a:r>
          </a:p>
          <a:p>
            <a:r>
              <a:rPr lang="ru-RU" dirty="0"/>
              <a:t>￼</a:t>
            </a:r>
          </a:p>
          <a:p>
            <a:r>
              <a:rPr lang="ru-RU" dirty="0"/>
              <a:t>￼</a:t>
            </a:r>
          </a:p>
          <a:p>
            <a:r>
              <a:rPr lang="ru-RU" dirty="0"/>
              <a:t>￼</a:t>
            </a:r>
          </a:p>
          <a:p>
            <a:r>
              <a:rPr lang="ru-RU" dirty="0"/>
              <a:t>￼</a:t>
            </a:r>
          </a:p>
          <a:p>
            <a:r>
              <a:rPr lang="ru-RU" dirty="0"/>
              <a:t>￼</a:t>
            </a:r>
          </a:p>
          <a:p>
            <a:r>
              <a:rPr lang="ru-RU" dirty="0"/>
              <a:t>￼</a:t>
            </a:r>
          </a:p>
          <a:p>
            <a:r>
              <a:rPr lang="ru-RU" dirty="0"/>
              <a:t>￼</a:t>
            </a:r>
          </a:p>
          <a:p>
            <a:r>
              <a:rPr lang="ru-RU" dirty="0"/>
              <a:t>￼</a:t>
            </a:r>
          </a:p>
          <a:p>
            <a:r>
              <a:rPr lang="ru-RU" dirty="0"/>
              <a:t>￼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8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 </a:t>
            </a:r>
            <a:r>
              <a:rPr lang="ru-RU" sz="81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Установите соответствие между растениями и </a:t>
            </a:r>
            <a:r>
              <a:rPr lang="ru-RU" sz="8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плодами</a:t>
            </a:r>
            <a:r>
              <a:rPr lang="ru-RU" sz="81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81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81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￼</a:t>
            </a:r>
            <a:br>
              <a:rPr lang="ru-RU" sz="81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81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1399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resh.edu.ru/uploads/lesson_extract/2016-08-15_m-3-11502r/821/529/OEBPS/objects/b102619/sources/a77872_9_op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5" y="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5" descr="http://resh.edu.ru/uploads/lesson_extract/2016-08-15_m-3-11502r/821/529/OEBPS/objects/b102619/sources/a77872_7_op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627" y="7937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7937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889" y="3993466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285" y="400050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050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460375" y="2564904"/>
            <a:ext cx="1087289" cy="7920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1.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860561" y="5955488"/>
            <a:ext cx="1087289" cy="7920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002060"/>
                </a:solidFill>
              </a:rPr>
              <a:t>С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199211" y="5949280"/>
            <a:ext cx="1087289" cy="7920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002060"/>
                </a:solidFill>
              </a:rPr>
              <a:t>В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700064" y="5949280"/>
            <a:ext cx="1087289" cy="7920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14" name="Овал 13"/>
          <p:cNvSpPr/>
          <p:nvPr/>
        </p:nvSpPr>
        <p:spPr>
          <a:xfrm>
            <a:off x="3707904" y="2566371"/>
            <a:ext cx="1087289" cy="7920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2.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616994" y="2577856"/>
            <a:ext cx="1087289" cy="7920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3.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72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835" y="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451" y="63669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776" y="3990106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94" y="400050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339" y="400050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9752" y="5831943"/>
            <a:ext cx="63030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>
                <a:solidFill>
                  <a:srgbClr val="002060"/>
                </a:solidFill>
              </a:rPr>
              <a:t>А</a:t>
            </a:r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733256"/>
            <a:ext cx="132873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263" y="5733256"/>
            <a:ext cx="1328737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2074689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4.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82339" y="2074688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5.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64729" y="2080181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6.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14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 Подпишите </a:t>
            </a:r>
            <a:r>
              <a:rPr lang="ru-RU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 плода у представленных растений</a:t>
            </a:r>
          </a:p>
        </p:txBody>
      </p:sp>
    </p:spTree>
    <p:extLst>
      <p:ext uri="{BB962C8B-B14F-4D97-AF65-F5344CB8AC3E}">
        <p14:creationId xmlns:p14="http://schemas.microsoft.com/office/powerpoint/2010/main" val="43500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Главные 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части цветка — это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0" indent="-914400">
              <a:buFont typeface="+mj-lt"/>
              <a:buAutoNum type="arabicParenR"/>
            </a:pPr>
            <a:r>
              <a:rPr lang="ru-RU" sz="4800" dirty="0"/>
              <a:t>Пестик и тычинки</a:t>
            </a:r>
          </a:p>
          <a:p>
            <a:pPr marL="914400" indent="-914400">
              <a:buFont typeface="+mj-lt"/>
              <a:buAutoNum type="arabicParenR"/>
            </a:pPr>
            <a:r>
              <a:rPr lang="ru-RU" sz="4800" dirty="0"/>
              <a:t>Чашечка</a:t>
            </a:r>
          </a:p>
          <a:p>
            <a:pPr marL="914400" indent="-914400">
              <a:buFont typeface="+mj-lt"/>
              <a:buAutoNum type="arabicParenR"/>
            </a:pPr>
            <a:r>
              <a:rPr lang="ru-RU" sz="4800" dirty="0"/>
              <a:t>Венчик</a:t>
            </a:r>
          </a:p>
          <a:p>
            <a:pPr marL="914400" indent="-914400">
              <a:buFont typeface="+mj-lt"/>
              <a:buAutoNum type="arabicParenR"/>
            </a:pPr>
            <a:r>
              <a:rPr lang="ru-RU" sz="4800" dirty="0"/>
              <a:t>Семязачаток</a:t>
            </a:r>
          </a:p>
        </p:txBody>
      </p:sp>
      <p:pic>
        <p:nvPicPr>
          <p:cNvPr id="12290" name="Picture 2" descr="http://900igr.net/datai/biologija/Stroenie-tsvetka/0021-031-Stroenie-tsvet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020" y="3099771"/>
            <a:ext cx="3781425" cy="378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447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resh.edu.ru/uploads/lesson_extract/2016-08-15_m-3-11502r/821/529/OEBPS/objects/b102623/sources/a77876_4_op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77" y="21328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893" y="21328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1" y="400050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" contras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182" y="3792519"/>
            <a:ext cx="3258318" cy="3065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393" y="4021339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7908" y="3562519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4.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93" y="7937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1.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78874" y="-16363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2.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95487" y="-689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3.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78874" y="3562518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5.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95487" y="3562519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6.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99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391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8125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940" y="3968314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3645024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5105" y="13391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7.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92910" y="13391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8.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5105" y="3417188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9.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5243" y="3417188"/>
            <a:ext cx="115768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10.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74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Цветки, содержащие и пестик, и тычинки, называют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525963"/>
          </a:xfrm>
        </p:spPr>
        <p:txBody>
          <a:bodyPr>
            <a:normAutofit/>
          </a:bodyPr>
          <a:lstStyle/>
          <a:p>
            <a:pPr marL="914400" indent="-914400">
              <a:buFont typeface="+mj-lt"/>
              <a:buAutoNum type="arabicParenR"/>
            </a:pPr>
            <a:r>
              <a:rPr lang="ru-RU" sz="5400" dirty="0" smtClean="0"/>
              <a:t> </a:t>
            </a:r>
            <a:r>
              <a:rPr lang="ru-RU" sz="4800" dirty="0" smtClean="0"/>
              <a:t>Двудомными</a:t>
            </a:r>
          </a:p>
          <a:p>
            <a:pPr marL="914400" indent="-914400">
              <a:buFont typeface="+mj-lt"/>
              <a:buAutoNum type="arabicParenR"/>
            </a:pPr>
            <a:r>
              <a:rPr lang="ru-RU" sz="4800" dirty="0" smtClean="0"/>
              <a:t> Обоеполыми</a:t>
            </a:r>
          </a:p>
          <a:p>
            <a:pPr marL="914400" indent="-914400">
              <a:buFont typeface="+mj-lt"/>
              <a:buAutoNum type="arabicParenR"/>
            </a:pPr>
            <a:r>
              <a:rPr lang="ru-RU" sz="4800" dirty="0" smtClean="0"/>
              <a:t> Однодомными</a:t>
            </a:r>
          </a:p>
          <a:p>
            <a:pPr marL="914400" indent="-914400">
              <a:buFont typeface="+mj-lt"/>
              <a:buAutoNum type="arabicParenR"/>
            </a:pPr>
            <a:r>
              <a:rPr lang="ru-RU" sz="4800" dirty="0" smtClean="0"/>
              <a:t> Раздельнополыми</a:t>
            </a:r>
          </a:p>
          <a:p>
            <a:pPr marL="914400" indent="-914400">
              <a:buFont typeface="+mj-lt"/>
              <a:buAutoNum type="arabicParenR"/>
            </a:pP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13692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Пестик состоит из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0" indent="-914400">
              <a:buFont typeface="+mj-lt"/>
              <a:buAutoNum type="arabicParenR"/>
            </a:pPr>
            <a:r>
              <a:rPr lang="ru-RU" sz="4800" dirty="0"/>
              <a:t>Семязачатка</a:t>
            </a:r>
          </a:p>
          <a:p>
            <a:pPr marL="914400" indent="-914400">
              <a:buFont typeface="+mj-lt"/>
              <a:buAutoNum type="arabicParenR"/>
            </a:pPr>
            <a:r>
              <a:rPr lang="ru-RU" sz="4800" dirty="0"/>
              <a:t>Чашелистиков</a:t>
            </a:r>
          </a:p>
          <a:p>
            <a:pPr marL="914400" indent="-914400">
              <a:buFont typeface="+mj-lt"/>
              <a:buAutoNum type="arabicParenR"/>
            </a:pPr>
            <a:r>
              <a:rPr lang="ru-RU" sz="4800" dirty="0"/>
              <a:t>Тычиночных </a:t>
            </a:r>
            <a:r>
              <a:rPr lang="ru-RU" sz="4800" dirty="0" smtClean="0"/>
              <a:t>нитей</a:t>
            </a:r>
          </a:p>
          <a:p>
            <a:pPr marL="914400" indent="-914400">
              <a:buFont typeface="+mj-lt"/>
              <a:buAutoNum type="arabicParenR"/>
            </a:pPr>
            <a:r>
              <a:rPr lang="ru-RU" sz="4800" dirty="0" smtClean="0"/>
              <a:t>Завязи</a:t>
            </a:r>
            <a:r>
              <a:rPr lang="ru-RU" sz="4800" dirty="0"/>
              <a:t>, столбика, рыльца</a:t>
            </a:r>
          </a:p>
        </p:txBody>
      </p:sp>
    </p:spTree>
    <p:extLst>
      <p:ext uri="{BB962C8B-B14F-4D97-AF65-F5344CB8AC3E}">
        <p14:creationId xmlns:p14="http://schemas.microsoft.com/office/powerpoint/2010/main" val="97302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Впишите правильный ответ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/>
              <a:t>У цветка гвоздики в красный цвет окрашен </a:t>
            </a:r>
            <a:r>
              <a:rPr lang="ru-RU" sz="4800" dirty="0" smtClean="0"/>
              <a:t>￼_____________</a:t>
            </a:r>
            <a:endParaRPr lang="ru-RU" sz="4800" dirty="0"/>
          </a:p>
        </p:txBody>
      </p:sp>
      <p:pic>
        <p:nvPicPr>
          <p:cNvPr id="14338" name="Picture 2" descr="http://333v.ru/uploads/51/512067aa1571c93c25998697d34028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" contrast="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293604"/>
            <a:ext cx="4752528" cy="356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3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6771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Подпишите части цветка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928891"/>
            <a:ext cx="5294337" cy="592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07704" y="928891"/>
            <a:ext cx="72008" cy="5929109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943708" y="883172"/>
            <a:ext cx="5330341" cy="45719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1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ru-RU" sz="7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Определите </a:t>
            </a:r>
            <a:r>
              <a:rPr lang="ru-RU" sz="7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 соцветий у представленных растений</a:t>
            </a:r>
          </a:p>
        </p:txBody>
      </p:sp>
    </p:spTree>
    <p:extLst>
      <p:ext uri="{BB962C8B-B14F-4D97-AF65-F5344CB8AC3E}">
        <p14:creationId xmlns:p14="http://schemas.microsoft.com/office/powerpoint/2010/main" val="110101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http://resh.edu.ru/uploads/lesson_extract/2016-08-15_m-3-11502r/821/529/OEBPS/objects/b102618/sources/a001_op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098" y="27685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5" descr="http://resh.edu.ru/uploads/lesson_extract/2016-08-15_m-3-11502r/821/529/OEBPS/objects/b102618/sources/a001_002_op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7937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398420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0050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59136" y="5522184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4.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52831" y="2279518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1.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59136" y="2357605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2.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48207" y="5522183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3.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40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998913"/>
            <a:ext cx="2859087" cy="285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227" y="400050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5" descr="http://resh.edu.ru/uploads/lesson_extract/2016-08-15_m-3-11502r/821/529/OEBPS/objects/b102618/sources/kalina_op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7937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3515" y="-11397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989612" y="5589240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8.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92791" y="1830440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5.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07147" y="1830439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6.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92791" y="5589240"/>
            <a:ext cx="76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6000" dirty="0" smtClean="0">
                <a:solidFill>
                  <a:srgbClr val="C00000"/>
                </a:solidFill>
              </a:rPr>
              <a:t>7.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17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181</Words>
  <Application>Microsoft Office PowerPoint</Application>
  <PresentationFormat>Экран (4:3)</PresentationFormat>
  <Paragraphs>78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САМОСТОЯТЕЛЬНАЯ РАБОТА  «ЦВЕТЫ И ПЛОДЫ» </vt:lpstr>
      <vt:lpstr>1. Главные части цветка — это</vt:lpstr>
      <vt:lpstr>2. Цветки, содержащие и пестик, и тычинки, называют</vt:lpstr>
      <vt:lpstr>3. Пестик состоит из</vt:lpstr>
      <vt:lpstr>4. Впишите правильный ответ</vt:lpstr>
      <vt:lpstr>5. Подпишите части цветка</vt:lpstr>
      <vt:lpstr>6. Определите тип соцветий у представленных растений</vt:lpstr>
      <vt:lpstr>Презентация PowerPoint</vt:lpstr>
      <vt:lpstr>Презентация PowerPoint</vt:lpstr>
      <vt:lpstr> 7. Установите соответствие между растениями и соцветиями </vt:lpstr>
      <vt:lpstr>Презентация PowerPoint</vt:lpstr>
      <vt:lpstr>Презентация PowerPoint</vt:lpstr>
      <vt:lpstr>8. Определите,  какие плоды  можно отнести  к сочным или к сухим, односемянным или многосемянным</vt:lpstr>
      <vt:lpstr>Презентация PowerPoint</vt:lpstr>
      <vt:lpstr>Презентация PowerPoint</vt:lpstr>
      <vt:lpstr>  9. Установите соответствие между растениями и плодами ￼ </vt:lpstr>
      <vt:lpstr>Презентация PowerPoint</vt:lpstr>
      <vt:lpstr>Презентация PowerPoint</vt:lpstr>
      <vt:lpstr>10. Подпишите тип плода у представленных растений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Igor Ivanov</dc:creator>
  <cp:lastModifiedBy>Igor Ivanov</cp:lastModifiedBy>
  <cp:revision>23</cp:revision>
  <dcterms:created xsi:type="dcterms:W3CDTF">2017-12-12T12:17:29Z</dcterms:created>
  <dcterms:modified xsi:type="dcterms:W3CDTF">2022-05-03T07:34:25Z</dcterms:modified>
</cp:coreProperties>
</file>