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71" r:id="rId3"/>
    <p:sldId id="257" r:id="rId4"/>
    <p:sldId id="280" r:id="rId5"/>
    <p:sldId id="269" r:id="rId6"/>
    <p:sldId id="268" r:id="rId7"/>
    <p:sldId id="267" r:id="rId8"/>
    <p:sldId id="266" r:id="rId9"/>
    <p:sldId id="265" r:id="rId10"/>
    <p:sldId id="264" r:id="rId11"/>
    <p:sldId id="260" r:id="rId12"/>
    <p:sldId id="259" r:id="rId13"/>
    <p:sldId id="263" r:id="rId14"/>
    <p:sldId id="261" r:id="rId15"/>
    <p:sldId id="273" r:id="rId16"/>
    <p:sldId id="288" r:id="rId17"/>
    <p:sldId id="274" r:id="rId18"/>
    <p:sldId id="281" r:id="rId19"/>
    <p:sldId id="282" r:id="rId20"/>
    <p:sldId id="289" r:id="rId21"/>
    <p:sldId id="283" r:id="rId22"/>
    <p:sldId id="284" r:id="rId23"/>
    <p:sldId id="291" r:id="rId24"/>
    <p:sldId id="290" r:id="rId25"/>
    <p:sldId id="285" r:id="rId26"/>
    <p:sldId id="286" r:id="rId27"/>
    <p:sldId id="292" r:id="rId28"/>
    <p:sldId id="287" r:id="rId29"/>
    <p:sldId id="293" r:id="rId30"/>
    <p:sldId id="295" r:id="rId31"/>
    <p:sldId id="296" r:id="rId32"/>
    <p:sldId id="294" r:id="rId33"/>
    <p:sldId id="297" r:id="rId34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66FF99"/>
    <a:srgbClr val="8CF73B"/>
    <a:srgbClr val="E37D2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60" autoAdjust="0"/>
    <p:restoredTop sz="94660"/>
  </p:normalViewPr>
  <p:slideViewPr>
    <p:cSldViewPr>
      <p:cViewPr>
        <p:scale>
          <a:sx n="61" d="100"/>
          <a:sy n="61" d="100"/>
        </p:scale>
        <p:origin x="-1560" y="-56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B288E7-D8A7-4913-BF2F-368BB36B9106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088412-E298-4A7D-ACF7-12CE3D3912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9445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088412-E298-4A7D-ACF7-12CE3D3912F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63680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088412-E298-4A7D-ACF7-12CE3D3912F0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jpe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" descr="images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75" y="3786188"/>
            <a:ext cx="1357313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8" descr="24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044367" flipH="1">
            <a:off x="7182644" y="146844"/>
            <a:ext cx="172878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9" descr="0_115d87_6dca61ec_orig.pn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29625" y="3214688"/>
            <a:ext cx="285750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0" descr="0_115ce1_a0a4bba0_orig.png"/>
          <p:cNvPicPr>
            <a:picLocks noChangeAspect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 rot="18970239">
            <a:off x="7920038" y="995363"/>
            <a:ext cx="314325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11" descr="0_168ef0_9f3be76_orig.pn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 rot="18569276">
            <a:off x="6880225" y="285751"/>
            <a:ext cx="27622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12" descr="0_169545_6a77a23_orig.png"/>
          <p:cNvPicPr>
            <a:picLocks noChangeAspect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43938" y="2928938"/>
            <a:ext cx="2857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13" descr="5776ce614f575155a8162c2d.png"/>
          <p:cNvPicPr>
            <a:picLocks noChangeAspect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643938" y="2571750"/>
            <a:ext cx="319087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4" descr="17837122.png"/>
          <p:cNvPicPr>
            <a:picLocks noChangeAspect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501063" y="3429000"/>
            <a:ext cx="500062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5" descr="963743329.png"/>
          <p:cNvPicPr>
            <a:picLocks noChangeAspect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358188" y="2857500"/>
            <a:ext cx="214312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6" descr="butterfly_pink_icon.png"/>
          <p:cNvPicPr>
            <a:picLocks noChangeAspect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215188" y="4643438"/>
            <a:ext cx="3238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7" descr="i.jpg"/>
          <p:cNvPicPr>
            <a:picLocks noChangeAspect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1259001">
            <a:off x="7881938" y="3830638"/>
            <a:ext cx="6953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8" descr="trturka_tema_susleri_dekorlar_880.pn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 rot="18520784">
            <a:off x="7800182" y="1631156"/>
            <a:ext cx="1200150" cy="98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9" descr="i (4).jpg"/>
          <p:cNvPicPr>
            <a:picLocks noChangeAspect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50" y="142875"/>
            <a:ext cx="230188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571618"/>
            <a:ext cx="7772400" cy="1102519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8EB52EE7-AD01-4E18-87B0-B12EEDE06034}" type="datetimeFigureOut">
              <a:rPr lang="ru-RU"/>
              <a:pPr>
                <a:defRPr/>
              </a:pPr>
              <a:t>29.04.2022</a:t>
            </a:fld>
            <a:r>
              <a:rPr lang="ru-RU" dirty="0"/>
              <a:t> Пасечник Е.А.</a:t>
            </a:r>
          </a:p>
        </p:txBody>
      </p:sp>
      <p:sp>
        <p:nvSpPr>
          <p:cNvPr id="1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01839-5179-4212-B53F-FB7962AF2C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D4067-A63F-4793-8C45-9721556F9DCD}" type="datetimeFigureOut">
              <a:rPr lang="ru-RU"/>
              <a:pPr>
                <a:defRPr/>
              </a:pPr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9F480-95F1-451A-A7C2-AD71D10BC9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63197-CE05-451E-B901-1BDFE0122D90}" type="datetimeFigureOut">
              <a:rPr lang="ru-RU"/>
              <a:pPr>
                <a:defRPr/>
              </a:pPr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7C2FE-E20D-4682-B3A7-C7E64F4C8D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2B1EE-43E7-4AF1-8A81-C1F11C4BBF8E}" type="datetimeFigureOut">
              <a:rPr lang="ru-RU"/>
              <a:pPr>
                <a:defRPr/>
              </a:pPr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812FD-430F-4624-848C-3251BD620E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86B7C-0D3C-4B26-95E7-17D503379A70}" type="datetimeFigureOut">
              <a:rPr lang="ru-RU"/>
              <a:pPr>
                <a:defRPr/>
              </a:pPr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8C62C-D420-4B8F-B30E-BD37D376C6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69295-448D-485B-BB19-B2AAB8D43BE0}" type="datetimeFigureOut">
              <a:rPr lang="ru-RU"/>
              <a:pPr>
                <a:defRPr/>
              </a:pPr>
              <a:t>29.04.2022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9710C-4BF5-48F6-9D13-9877A4032D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64F0B-1F4B-4222-BB34-7431BA002D45}" type="datetimeFigureOut">
              <a:rPr lang="ru-RU"/>
              <a:pPr>
                <a:defRPr/>
              </a:pPr>
              <a:t>29.04.2022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600C1-5699-475F-9C0E-2185A32245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0AAAE-35D6-4CEB-9896-D7D19EAC361E}" type="datetimeFigureOut">
              <a:rPr lang="ru-RU"/>
              <a:pPr>
                <a:defRPr/>
              </a:pPr>
              <a:t>29.04.2022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38487-7BE7-4FB9-B546-667D7629F0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A7542-1BAE-48C4-AE36-BE2F382F4A86}" type="datetimeFigureOut">
              <a:rPr lang="ru-RU"/>
              <a:pPr>
                <a:defRPr/>
              </a:pPr>
              <a:t>29.04.2022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E4868-EA45-4B7F-BE02-310830BE60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47257-58FA-487C-A45D-1C0E783DCAF5}" type="datetimeFigureOut">
              <a:rPr lang="ru-RU"/>
              <a:pPr>
                <a:defRPr/>
              </a:pPr>
              <a:t>29.04.2022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E7B95-81EE-49FD-BA0B-7A425119D6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5B867-F2A5-4F51-BE5C-F5DE4DF1C17F}" type="datetimeFigureOut">
              <a:rPr lang="ru-RU"/>
              <a:pPr>
                <a:defRPr/>
              </a:pPr>
              <a:t>29.04.2022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A4B84-C694-4D56-99FC-30B41F0C29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Пасечник Е А. 13.02 17г.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D3B3F9E-2901-4A47-B421-1E385FC162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2461"/>
            </a:avLst>
          </a:prstGeom>
          <a:solidFill>
            <a:srgbClr val="E37D29"/>
          </a:solidFill>
          <a:ln>
            <a:solidFill>
              <a:srgbClr val="E37D29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6000" b="1" kern="1200">
          <a:solidFill>
            <a:srgbClr val="C00000"/>
          </a:solidFill>
          <a:latin typeface="Calligraph" pitchFamily="2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000" b="1">
          <a:solidFill>
            <a:srgbClr val="C00000"/>
          </a:solidFill>
          <a:latin typeface="Calligraph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000" b="1">
          <a:solidFill>
            <a:srgbClr val="C00000"/>
          </a:solidFill>
          <a:latin typeface="Calligraph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000" b="1">
          <a:solidFill>
            <a:srgbClr val="C00000"/>
          </a:solidFill>
          <a:latin typeface="Calligraph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000" b="1">
          <a:solidFill>
            <a:srgbClr val="C00000"/>
          </a:solidFill>
          <a:latin typeface="Calligraph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6000" b="1">
          <a:solidFill>
            <a:srgbClr val="C00000"/>
          </a:solidFill>
          <a:latin typeface="Calligraph" pitchFamily="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6000" b="1">
          <a:solidFill>
            <a:srgbClr val="C00000"/>
          </a:solidFill>
          <a:latin typeface="Calligraph" pitchFamily="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6000" b="1">
          <a:solidFill>
            <a:srgbClr val="C00000"/>
          </a:solidFill>
          <a:latin typeface="Calligraph" pitchFamily="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6000" b="1">
          <a:solidFill>
            <a:srgbClr val="C00000"/>
          </a:solidFill>
          <a:latin typeface="Calligraph" pitchFamily="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slideLayout" Target="../slideLayouts/slideLayout6.xml"/><Relationship Id="rId1" Type="http://schemas.openxmlformats.org/officeDocument/2006/relationships/audio" Target="file:///E:\&#1074;&#1080;&#1082;&#1090;&#1086;&#1088;&#1080;&#1085;&#1072;%20&#1069;&#1050;&#1054;&#1051;&#1071;&#1058;&#1040;\&#1074;&#1099;&#1093;&#1086;&#1076;%20&#1079;&#1074;&#1077;&#1088;&#1077;&#1081;\&#1052;&#1091;&#1079;&#1099;&#1082;&#1072;%20&#1076;&#1083;&#1103;%20&#1084;&#1072;&#1083;&#1099;&#1096;&#1077;&#1081;%20-%20&#1042;&#1099;&#1093;&#1086;&#1076;%20&#1084;&#1077;&#1076;&#1074;&#1077;&#1076;&#1103;%20(www.hotplayer.ru).mp3" TargetMode="Externa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E:\&#1074;&#1080;&#1082;&#1090;&#1086;&#1088;&#1080;&#1085;&#1072;%20&#1069;&#1050;&#1054;&#1051;&#1071;&#1058;&#1040;\&#1074;&#1099;&#1093;&#1086;&#1076;%20&#1079;&#1074;&#1077;&#1088;&#1077;&#1081;\&#1053;&#1077;&#1080;&#1079;&#1074;&#1077;&#1089;&#1090;&#1077;&#1085;%20-%20&#1074;&#1099;&#1093;&#1086;&#1076;%20&#1083;&#1080;&#1089;&#1080;&#1095;&#1082;&#1080;%20(www.hotplayer.ru).mp3" TargetMode="External"/><Relationship Id="rId4" Type="http://schemas.openxmlformats.org/officeDocument/2006/relationships/image" Target="../media/image55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58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74;&#1080;&#1082;&#1090;&#1086;&#1088;&#1080;&#1085;&#1072;%20&#1069;&#1050;&#1054;&#1051;&#1071;&#1058;&#1040;\&#1055;&#1045;&#1057;&#1045;&#1053;&#1050;&#1040;%20&#1052;&#1067;%20&#1048;&#1044;&#1045;&#1052;.mp3" TargetMode="External"/><Relationship Id="rId6" Type="http://schemas.openxmlformats.org/officeDocument/2006/relationships/image" Target="../media/image57.gif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slideLayout" Target="../slideLayouts/slideLayout6.xml"/><Relationship Id="rId1" Type="http://schemas.openxmlformats.org/officeDocument/2006/relationships/audio" Target="file:///E:\&#1074;&#1080;&#1082;&#1090;&#1086;&#1088;&#1080;&#1085;&#1072;%20&#1069;&#1050;&#1054;&#1051;&#1071;&#1058;&#1040;\&#1074;&#1099;&#1093;&#1086;&#1076;%20&#1079;&#1074;&#1077;&#1088;&#1077;&#1081;\&#1053;&#1077;&#1080;&#1079;&#1074;&#1077;&#1089;&#1090;&#1077;&#1085;%20-%20&#1074;&#1099;&#1093;&#1086;&#1076;%20&#1079;&#1072;&#1081;&#1094;&#1077;&#1074;%20(www.hotplayer.ru).mp3" TargetMode="External"/><Relationship Id="rId4" Type="http://schemas.openxmlformats.org/officeDocument/2006/relationships/image" Target="../media/image6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E:\&#1074;&#1080;&#1082;&#1090;&#1086;&#1088;&#1080;&#1085;&#1072;%20&#1069;&#1050;&#1054;&#1051;&#1071;&#1058;&#1040;\&#1074;&#1099;&#1093;&#1086;&#1076;%20&#1079;&#1074;&#1077;&#1088;&#1077;&#1081;\&#1053;&#1077;&#1080;&#1079;&#1074;&#1077;&#1089;&#1090;&#1077;&#1085;%20-%20&#1042;&#1067;&#1061;&#1054;&#1044;%20&#1025;&#1046;&#1048;&#1050;&#1040;%20(www.hotplayer.ru).mp3" TargetMode="External"/><Relationship Id="rId4" Type="http://schemas.openxmlformats.org/officeDocument/2006/relationships/image" Target="../media/image62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6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74;&#1080;&#1082;&#1090;&#1086;&#1088;&#1080;&#1085;&#1072;%20&#1069;&#1050;&#1054;&#1051;&#1071;&#1058;&#1040;\&#1057;&#1090;&#1091;&#1076;&#1080;&#1103;%20&#1044;&#1077;&#1090;&#1089;&#1082;&#1086;&#1075;&#1086;%20&#1055;&#1088;&#1072;&#1079;&#1076;&#1085;&#1080;&#1082;&#1072;%20_&#1052;&#1072;&#1083;&#1100;&#1074;&#1080;&#1085;&#1072;_%20(ht%20-%20&#1048;&#1075;&#1088;&#1072;%20_&#1047;&#1042;&#1045;&#1056;&#1054;&#1041;&#1048;&#1050;&#1040;_.%20&#1040;&#1088;&#1082;&#1072;&#1076;&#1080;&#1081;%20&#1061;&#1072;&#1081;&#1090;.mp3" TargetMode="External"/><Relationship Id="rId6" Type="http://schemas.openxmlformats.org/officeDocument/2006/relationships/image" Target="../media/image57.gif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E:\&#1074;&#1080;&#1082;&#1090;&#1086;&#1088;&#1080;&#1085;&#1072;%20&#1069;&#1050;&#1054;&#1051;&#1071;&#1058;&#1040;\&#1075;&#1086;&#1083;&#1086;&#1089;%20&#1091;&#1084;&#1085;&#1080;&#1094;&#1099;.mp3" TargetMode="Externa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43608" y="1779662"/>
            <a:ext cx="2232248" cy="2880320"/>
          </a:xfrm>
          <a:prstGeom prst="rect">
            <a:avLst/>
          </a:prstGeom>
        </p:spPr>
      </p:pic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>
          <a:xfrm>
            <a:off x="611560" y="1203598"/>
            <a:ext cx="7772400" cy="1030030"/>
          </a:xfrm>
        </p:spPr>
        <p:txBody>
          <a:bodyPr/>
          <a:lstStyle/>
          <a:p>
            <a:pPr eaLnBrk="1" hangingPunct="1"/>
            <a:r>
              <a:rPr lang="ru-RU" sz="4800" dirty="0" smtClean="0">
                <a:latin typeface="Monotype Corsiva" pitchFamily="66" charset="0"/>
              </a:rPr>
              <a:t>«Защитники и знатоки природы»</a:t>
            </a:r>
          </a:p>
        </p:txBody>
      </p:sp>
      <p:pic>
        <p:nvPicPr>
          <p:cNvPr id="13315" name="Рисунок 3" descr="blue-water-drop-and-green-leaf-on-white-aqua-eps10_138750590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43875" y="4357688"/>
            <a:ext cx="78581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143375" y="4286250"/>
            <a:ext cx="158075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2022 г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Calligraph" pitchFamily="2" charset="0"/>
                <a:cs typeface="Times New Roman" pitchFamily="18" charset="0"/>
              </a:rPr>
              <a:t>.</a:t>
            </a:r>
            <a:endParaRPr lang="ru-RU" sz="2800" b="1" dirty="0">
              <a:latin typeface="Calligraph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27984" y="3219822"/>
            <a:ext cx="30280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Подготовила: воспитатель Каплун Т.В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092280" y="924905"/>
            <a:ext cx="1584176" cy="237626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3200" dirty="0"/>
          </a:p>
        </p:txBody>
      </p:sp>
      <p:pic>
        <p:nvPicPr>
          <p:cNvPr id="4" name="Рисунок 3" descr="img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9792" y="555526"/>
            <a:ext cx="5733256" cy="42999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vetofor-deBHdr3F_7hyG_hymfhhdhd-dtnjajh-CВетофор-медведь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303498"/>
            <a:ext cx="3226668" cy="4840002"/>
          </a:xfrm>
          <a:prstGeom prst="rect">
            <a:avLst/>
          </a:prstGeom>
        </p:spPr>
      </p:pic>
      <p:pic>
        <p:nvPicPr>
          <p:cNvPr id="4" name="Музыка для малышей - Выход медведя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408391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22.png"/>
          <p:cNvPicPr>
            <a:picLocks noChangeAspect="1"/>
          </p:cNvPicPr>
          <p:nvPr/>
        </p:nvPicPr>
        <p:blipFill>
          <a:blip r:embed="rId2" cstate="print"/>
          <a:srcRect l="7195" t="6863" b="19358"/>
          <a:stretch>
            <a:fillRect/>
          </a:stretch>
        </p:blipFill>
        <p:spPr>
          <a:xfrm>
            <a:off x="1331640" y="771550"/>
            <a:ext cx="7430164" cy="309634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9502"/>
            <a:ext cx="298132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643758"/>
            <a:ext cx="29622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339502"/>
            <a:ext cx="2962275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2643758"/>
            <a:ext cx="2962275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r="2253"/>
          <a:stretch>
            <a:fillRect/>
          </a:stretch>
        </p:blipFill>
        <p:spPr bwMode="auto">
          <a:xfrm>
            <a:off x="899593" y="339502"/>
            <a:ext cx="3096344" cy="2247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39502"/>
            <a:ext cx="3096344" cy="2213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2643758"/>
            <a:ext cx="3096344" cy="229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2643758"/>
            <a:ext cx="3026387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128" t="2851" b="3060"/>
          <a:stretch>
            <a:fillRect/>
          </a:stretch>
        </p:blipFill>
        <p:spPr bwMode="auto">
          <a:xfrm>
            <a:off x="1187624" y="267494"/>
            <a:ext cx="3168352" cy="2272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 r="1577"/>
          <a:stretch>
            <a:fillRect/>
          </a:stretch>
        </p:blipFill>
        <p:spPr bwMode="auto">
          <a:xfrm>
            <a:off x="4644008" y="267494"/>
            <a:ext cx="3117523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 t="2154" r="1607" b="3078"/>
          <a:stretch>
            <a:fillRect/>
          </a:stretch>
        </p:blipFill>
        <p:spPr bwMode="auto">
          <a:xfrm>
            <a:off x="1187624" y="2571750"/>
            <a:ext cx="3142167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 t="2217"/>
          <a:stretch>
            <a:fillRect/>
          </a:stretch>
        </p:blipFill>
        <p:spPr bwMode="auto">
          <a:xfrm>
            <a:off x="4716016" y="2643758"/>
            <a:ext cx="3074243" cy="2252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4168903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22.png"/>
          <p:cNvPicPr>
            <a:picLocks noChangeAspect="1"/>
          </p:cNvPicPr>
          <p:nvPr/>
        </p:nvPicPr>
        <p:blipFill>
          <a:blip r:embed="rId2" cstate="print"/>
          <a:srcRect l="7195" t="6863" b="19358"/>
          <a:stretch>
            <a:fillRect/>
          </a:stretch>
        </p:blipFill>
        <p:spPr>
          <a:xfrm>
            <a:off x="1331640" y="771550"/>
            <a:ext cx="7430164" cy="309634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11510"/>
            <a:ext cx="29241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643758"/>
            <a:ext cx="28860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11510"/>
            <a:ext cx="2952328" cy="2031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/>
          <a:srcRect t="3153" r="3262" b="2254"/>
          <a:stretch>
            <a:fillRect/>
          </a:stretch>
        </p:blipFill>
        <p:spPr bwMode="auto">
          <a:xfrm>
            <a:off x="1403648" y="2643758"/>
            <a:ext cx="302433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74347932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t="4408"/>
          <a:stretch>
            <a:fillRect/>
          </a:stretch>
        </p:blipFill>
        <p:spPr bwMode="auto">
          <a:xfrm>
            <a:off x="1835696" y="247376"/>
            <a:ext cx="3168352" cy="228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 t="2217" b="2453"/>
          <a:stretch>
            <a:fillRect/>
          </a:stretch>
        </p:blipFill>
        <p:spPr bwMode="auto">
          <a:xfrm>
            <a:off x="5220072" y="339502"/>
            <a:ext cx="3140149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 t="1226" r="1603" b="1226"/>
          <a:stretch>
            <a:fillRect/>
          </a:stretch>
        </p:blipFill>
        <p:spPr bwMode="auto">
          <a:xfrm>
            <a:off x="1835696" y="2553479"/>
            <a:ext cx="3168352" cy="236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 t="2257" r="1102" b="2963"/>
          <a:stretch>
            <a:fillRect/>
          </a:stretch>
        </p:blipFill>
        <p:spPr bwMode="auto">
          <a:xfrm>
            <a:off x="5220072" y="2643758"/>
            <a:ext cx="3135777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 t="4408" b="3022"/>
          <a:stretch>
            <a:fillRect/>
          </a:stretch>
        </p:blipFill>
        <p:spPr bwMode="auto">
          <a:xfrm>
            <a:off x="1403648" y="267494"/>
            <a:ext cx="3312368" cy="2311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 t="2891" r="2856" b="2891"/>
          <a:stretch>
            <a:fillRect/>
          </a:stretch>
        </p:blipFill>
        <p:spPr bwMode="auto">
          <a:xfrm>
            <a:off x="5076056" y="195486"/>
            <a:ext cx="3168352" cy="230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 t="3443" b="3443"/>
          <a:stretch>
            <a:fillRect/>
          </a:stretch>
        </p:blipFill>
        <p:spPr bwMode="auto">
          <a:xfrm>
            <a:off x="1475656" y="2571750"/>
            <a:ext cx="3240360" cy="2312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2571750"/>
            <a:ext cx="3153559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755576" y="1851670"/>
            <a:ext cx="6552728" cy="1728192"/>
          </a:xfrm>
        </p:spPr>
        <p:txBody>
          <a:bodyPr/>
          <a:lstStyle/>
          <a:p>
            <a:r>
              <a:rPr lang="ru-RU" sz="4800" dirty="0" smtClean="0">
                <a:latin typeface="Arial Black" pitchFamily="34" charset="0"/>
                <a:ea typeface="Tahoma" pitchFamily="34" charset="0"/>
                <a:cs typeface="Tahoma" pitchFamily="34" charset="0"/>
              </a:rPr>
              <a:t>«Приветствие команд»</a:t>
            </a:r>
            <a:endParaRPr lang="ru-RU" sz="4800" dirty="0"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372200" y="1131590"/>
            <a:ext cx="2160240" cy="324035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339752" y="915566"/>
            <a:ext cx="2455473" cy="3168352"/>
          </a:xfrm>
          <a:prstGeom prst="rect">
            <a:avLst/>
          </a:prstGeom>
        </p:spPr>
      </p:pic>
      <p:pic>
        <p:nvPicPr>
          <p:cNvPr id="13315" name="Рисунок 3" descr="blue-water-drop-and-green-leaf-on-white-aqua-eps10_138750590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43875" y="4357688"/>
            <a:ext cx="78581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716016" y="987574"/>
            <a:ext cx="2160240" cy="324035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Неизвестен - выход лисички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4011910"/>
            <a:ext cx="304800" cy="304800"/>
          </a:xfrm>
          <a:prstGeom prst="rect">
            <a:avLst/>
          </a:prstGeom>
        </p:spPr>
      </p:pic>
      <p:pic>
        <p:nvPicPr>
          <p:cNvPr id="1026" name="Picture 2" descr="D:\выход зверей\lisitsa-animatsionnaya-kartinka-009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843558"/>
            <a:ext cx="2199679" cy="3732789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8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699542"/>
            <a:ext cx="6264696" cy="857250"/>
          </a:xfrm>
        </p:spPr>
        <p:txBody>
          <a:bodyPr/>
          <a:lstStyle/>
          <a:p>
            <a:r>
              <a:rPr lang="ru-RU" sz="4400" dirty="0" smtClean="0">
                <a:latin typeface="Arial Black" pitchFamily="34" charset="0"/>
              </a:rPr>
              <a:t>3</a:t>
            </a:r>
            <a:r>
              <a:rPr lang="en-US" sz="4400" dirty="0" smtClean="0"/>
              <a:t> </a:t>
            </a:r>
            <a:r>
              <a:rPr lang="ru-RU" sz="4400" dirty="0" smtClean="0"/>
              <a:t>конкурс</a:t>
            </a:r>
            <a:br>
              <a:rPr lang="ru-RU" sz="4400" dirty="0" smtClean="0"/>
            </a:br>
            <a:r>
              <a:rPr lang="ru-RU" sz="4400" dirty="0" smtClean="0"/>
              <a:t>«Сортировка мусора»</a:t>
            </a:r>
            <a:endParaRPr lang="ru-RU" sz="4400" dirty="0"/>
          </a:p>
        </p:txBody>
      </p:sp>
      <p:pic>
        <p:nvPicPr>
          <p:cNvPr id="4" name="Рисунок 3" descr="38_22_30_54_LhvV-3.jpg"/>
          <p:cNvPicPr>
            <a:picLocks noChangeAspect="1"/>
          </p:cNvPicPr>
          <p:nvPr/>
        </p:nvPicPr>
        <p:blipFill>
          <a:blip r:embed="rId2" cstate="print"/>
          <a:srcRect l="8421"/>
          <a:stretch>
            <a:fillRect/>
          </a:stretch>
        </p:blipFill>
        <p:spPr>
          <a:xfrm>
            <a:off x="2915816" y="1851670"/>
            <a:ext cx="4968552" cy="30517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339752" y="915566"/>
            <a:ext cx="2455473" cy="3168352"/>
          </a:xfrm>
          <a:prstGeom prst="rect">
            <a:avLst/>
          </a:prstGeom>
        </p:spPr>
      </p:pic>
      <p:pic>
        <p:nvPicPr>
          <p:cNvPr id="13315" name="Рисунок 3" descr="blue-water-drop-and-green-leaf-on-white-aqua-eps10_138750590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43875" y="4357688"/>
            <a:ext cx="78581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716016" y="987574"/>
            <a:ext cx="2160240" cy="324035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15616" y="1419622"/>
            <a:ext cx="2455473" cy="3168352"/>
          </a:xfrm>
          <a:prstGeom prst="rect">
            <a:avLst/>
          </a:prstGeom>
        </p:spPr>
      </p:pic>
      <p:pic>
        <p:nvPicPr>
          <p:cNvPr id="13315" name="Рисунок 3" descr="blue-water-drop-and-green-leaf-on-white-aqua-eps10_138750590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43875" y="4357688"/>
            <a:ext cx="78581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940152" y="1491630"/>
            <a:ext cx="2160240" cy="3240359"/>
          </a:xfrm>
          <a:prstGeom prst="rect">
            <a:avLst/>
          </a:prstGeom>
        </p:spPr>
      </p:pic>
      <p:pic>
        <p:nvPicPr>
          <p:cNvPr id="5" name="Рисунок 4" descr="radio-animatsionnaya-kartinka-0029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03848" y="1995686"/>
            <a:ext cx="2701593" cy="2401416"/>
          </a:xfrm>
          <a:prstGeom prst="rect">
            <a:avLst/>
          </a:prstGeom>
        </p:spPr>
      </p:pic>
      <p:pic>
        <p:nvPicPr>
          <p:cNvPr id="7" name="ПЕСЕНКА МЫ ИДЕ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395536" y="4443958"/>
            <a:ext cx="304800" cy="3048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547664" y="627534"/>
            <a:ext cx="634513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«Музыкальная пауза»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7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ic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67074" y="483518"/>
            <a:ext cx="4093401" cy="4464496"/>
          </a:xfrm>
          <a:prstGeom prst="rect">
            <a:avLst/>
          </a:prstGeom>
        </p:spPr>
      </p:pic>
      <p:pic>
        <p:nvPicPr>
          <p:cNvPr id="4" name="Неизвестен - выход зайцев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408391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0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1635646"/>
            <a:ext cx="6285384" cy="1800200"/>
          </a:xfrm>
        </p:spPr>
        <p:txBody>
          <a:bodyPr/>
          <a:lstStyle/>
          <a:p>
            <a:r>
              <a:rPr lang="ru-RU" dirty="0" smtClean="0"/>
              <a:t>«Конкурс капитанов»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835696" y="1563638"/>
            <a:ext cx="2455473" cy="316835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339752" y="915566"/>
            <a:ext cx="2455473" cy="3168352"/>
          </a:xfrm>
          <a:prstGeom prst="rect">
            <a:avLst/>
          </a:prstGeom>
        </p:spPr>
      </p:pic>
      <p:pic>
        <p:nvPicPr>
          <p:cNvPr id="13315" name="Рисунок 3" descr="blue-water-drop-and-green-leaf-on-white-aqua-eps10_138750590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43875" y="4357688"/>
            <a:ext cx="78581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716016" y="987574"/>
            <a:ext cx="2160240" cy="324035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Неизвестен - ВЫХОД ЁЖИКА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4155926"/>
            <a:ext cx="304800" cy="304800"/>
          </a:xfrm>
          <a:prstGeom prst="rect">
            <a:avLst/>
          </a:prstGeom>
        </p:spPr>
      </p:pic>
      <p:pic>
        <p:nvPicPr>
          <p:cNvPr id="2050" name="Picture 2" descr="D:\выход зверей\ezh-animatsionnaya-kartinka-005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1851670"/>
            <a:ext cx="3888432" cy="3525511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9502"/>
            <a:ext cx="7560840" cy="1584176"/>
          </a:xfrm>
        </p:spPr>
        <p:txBody>
          <a:bodyPr/>
          <a:lstStyle/>
          <a:p>
            <a:r>
              <a:rPr lang="ru-RU" dirty="0" smtClean="0"/>
              <a:t>Конкурс</a:t>
            </a:r>
            <a:br>
              <a:rPr lang="ru-RU" dirty="0" smtClean="0"/>
            </a:br>
            <a:r>
              <a:rPr lang="ru-RU" dirty="0" smtClean="0"/>
              <a:t>«Отгадай загадку»</a:t>
            </a:r>
            <a:endParaRPr lang="ru-RU" dirty="0"/>
          </a:p>
        </p:txBody>
      </p:sp>
      <p:pic>
        <p:nvPicPr>
          <p:cNvPr id="3" name="Рисунок 2" descr="ecolyata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9952" y="2067694"/>
            <a:ext cx="2895313" cy="278777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1470"/>
            <a:ext cx="9036496" cy="5184576"/>
          </a:xfrm>
        </p:spPr>
        <p:txBody>
          <a:bodyPr/>
          <a:lstStyle/>
          <a:p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3888" y="267494"/>
            <a:ext cx="3312368" cy="46516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339752" y="915566"/>
            <a:ext cx="2455473" cy="3168352"/>
          </a:xfrm>
          <a:prstGeom prst="rect">
            <a:avLst/>
          </a:prstGeom>
        </p:spPr>
      </p:pic>
      <p:pic>
        <p:nvPicPr>
          <p:cNvPr id="13315" name="Рисунок 3" descr="blue-water-drop-and-green-leaf-on-white-aqua-eps10_138750590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43875" y="4357688"/>
            <a:ext cx="78581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716016" y="987574"/>
            <a:ext cx="2160240" cy="324035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15616" y="1419622"/>
            <a:ext cx="2455473" cy="3168352"/>
          </a:xfrm>
          <a:prstGeom prst="rect">
            <a:avLst/>
          </a:prstGeom>
        </p:spPr>
      </p:pic>
      <p:pic>
        <p:nvPicPr>
          <p:cNvPr id="13315" name="Рисунок 3" descr="blue-water-drop-and-green-leaf-on-white-aqua-eps10_138750590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43875" y="4357688"/>
            <a:ext cx="78581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940152" y="1491630"/>
            <a:ext cx="2160240" cy="3240359"/>
          </a:xfrm>
          <a:prstGeom prst="rect">
            <a:avLst/>
          </a:prstGeom>
        </p:spPr>
      </p:pic>
      <p:pic>
        <p:nvPicPr>
          <p:cNvPr id="5" name="Рисунок 4" descr="radio-animatsionnaya-kartinka-0029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03848" y="1995686"/>
            <a:ext cx="2701593" cy="240141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547664" y="627534"/>
            <a:ext cx="634513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«Музыкальная пауза»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8" name="Студия Детского Праздника _Мальвина_ (ht - Игра _ЗВЕРОБИКА_. Аркадий Хай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323528" y="451596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89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555526"/>
            <a:ext cx="7416824" cy="1649338"/>
          </a:xfrm>
        </p:spPr>
        <p:txBody>
          <a:bodyPr/>
          <a:lstStyle/>
          <a:p>
            <a:r>
              <a:rPr lang="ru-RU" dirty="0" smtClean="0"/>
              <a:t>Подведение итогов </a:t>
            </a:r>
            <a:br>
              <a:rPr lang="ru-RU" dirty="0" smtClean="0"/>
            </a:br>
            <a:r>
              <a:rPr lang="ru-RU" dirty="0" smtClean="0"/>
              <a:t>и награждение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004048" y="1815666"/>
            <a:ext cx="2088232" cy="31323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691680" y="1779662"/>
            <a:ext cx="2455473" cy="316835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Рисунок 3" descr="blue-water-drop-and-green-leaf-on-white-aqua-eps10_138750590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43875" y="4357688"/>
            <a:ext cx="78581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9712" y="411510"/>
            <a:ext cx="5328592" cy="42417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78815"/>
            <a:ext cx="8496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Calligraph"/>
                <a:cs typeface="Times New Roman" pitchFamily="18" charset="0"/>
              </a:rPr>
              <a:t>          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3887" y="339502"/>
            <a:ext cx="3132125" cy="43893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0884910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3200" dirty="0"/>
          </a:p>
        </p:txBody>
      </p:sp>
      <p:pic>
        <p:nvPicPr>
          <p:cNvPr id="9" name="Рисунок 8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3887" y="267494"/>
            <a:ext cx="3185721" cy="4464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3200" dirty="0"/>
          </a:p>
        </p:txBody>
      </p:sp>
      <p:pic>
        <p:nvPicPr>
          <p:cNvPr id="8" name="Рисунок 7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5856" y="275108"/>
            <a:ext cx="3240360" cy="45502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3200" dirty="0"/>
          </a:p>
        </p:txBody>
      </p:sp>
      <p:pic>
        <p:nvPicPr>
          <p:cNvPr id="7" name="Рисунок 6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4439" y="339502"/>
            <a:ext cx="5548227" cy="44165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61375_1fa4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-308570"/>
            <a:ext cx="7687334" cy="4850341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131840" y="0"/>
            <a:ext cx="3672408" cy="4907743"/>
          </a:xfrm>
          <a:prstGeom prst="rect">
            <a:avLst/>
          </a:prstGeom>
        </p:spPr>
      </p:pic>
      <p:pic>
        <p:nvPicPr>
          <p:cNvPr id="4" name="голос умниц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331640" y="451596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</TotalTime>
  <Words>38</Words>
  <Application>Microsoft Office PowerPoint</Application>
  <PresentationFormat>Экран (16:9)</PresentationFormat>
  <Paragraphs>14</Paragraphs>
  <Slides>33</Slides>
  <Notes>2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«Защитники и знатоки природы»</vt:lpstr>
      <vt:lpstr>«Приветствие команд»</vt:lpstr>
      <vt:lpstr>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3 конкурс «Сортировка мусора»</vt:lpstr>
      <vt:lpstr>Слайд 23</vt:lpstr>
      <vt:lpstr>Слайд 24</vt:lpstr>
      <vt:lpstr>Слайд 25</vt:lpstr>
      <vt:lpstr>«Конкурс капитанов»</vt:lpstr>
      <vt:lpstr>Слайд 27</vt:lpstr>
      <vt:lpstr>Слайд 28</vt:lpstr>
      <vt:lpstr>Конкурс «Отгадай загадку»</vt:lpstr>
      <vt:lpstr>Слайд 30</vt:lpstr>
      <vt:lpstr>Слайд 31</vt:lpstr>
      <vt:lpstr>Подведение итогов  и награждение</vt:lpstr>
      <vt:lpstr>Слайд 33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Сказка</cp:lastModifiedBy>
  <cp:revision>124</cp:revision>
  <dcterms:created xsi:type="dcterms:W3CDTF">2017-02-13T14:16:33Z</dcterms:created>
  <dcterms:modified xsi:type="dcterms:W3CDTF">2022-04-29T02:07:42Z</dcterms:modified>
</cp:coreProperties>
</file>