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3.5.22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RULes for Punctuation</a:t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Capital Letters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 capital letter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begin a sentence</a:t>
            </a:r>
          </a:p>
          <a:p>
            <a:r>
              <a:rPr lang="en-US" dirty="0" smtClean="0"/>
              <a:t>For days of the week</a:t>
            </a:r>
            <a:r>
              <a:rPr lang="ru-RU" dirty="0" smtClean="0"/>
              <a:t>, </a:t>
            </a:r>
            <a:r>
              <a:rPr lang="en-US" dirty="0" smtClean="0"/>
              <a:t>months and public holidays</a:t>
            </a:r>
          </a:p>
          <a:p>
            <a:r>
              <a:rPr lang="en-US" dirty="0" smtClean="0"/>
              <a:t>For names of people and places</a:t>
            </a:r>
          </a:p>
          <a:p>
            <a:r>
              <a:rPr lang="en-US" dirty="0" smtClean="0"/>
              <a:t>For people’s titles</a:t>
            </a:r>
          </a:p>
          <a:p>
            <a:r>
              <a:rPr lang="en-US" dirty="0" smtClean="0"/>
              <a:t>For nationalities and languages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r>
              <a:rPr lang="en-US" b="1" dirty="0" smtClean="0"/>
              <a:t>Note</a:t>
            </a:r>
            <a:r>
              <a:rPr lang="ru-RU" b="1" dirty="0" smtClean="0"/>
              <a:t>: </a:t>
            </a:r>
            <a:r>
              <a:rPr lang="en-US" b="1" dirty="0" smtClean="0"/>
              <a:t>The personal pronoun I is always a capital letter</a:t>
            </a:r>
          </a:p>
          <a:p>
            <a:endParaRPr lang="ru-RU" dirty="0" smtClean="0"/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56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Full Stop (.)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 full stop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end a sentence that is not a question or an exclamation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52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Comma (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 comma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separate words in a list</a:t>
            </a:r>
          </a:p>
          <a:p>
            <a:r>
              <a:rPr lang="en-US" dirty="0" smtClean="0"/>
              <a:t>To separate a non-defining relative clause from the main clause</a:t>
            </a:r>
          </a:p>
          <a:p>
            <a:r>
              <a:rPr lang="en-US" dirty="0" smtClean="0"/>
              <a:t>After certain linking words/phrases</a:t>
            </a:r>
          </a:p>
          <a:p>
            <a:r>
              <a:rPr lang="en-US" dirty="0" smtClean="0"/>
              <a:t>When if-clauses begin sentences</a:t>
            </a:r>
          </a:p>
          <a:p>
            <a:pPr marL="114300" indent="0">
              <a:buNone/>
            </a:pPr>
            <a:r>
              <a:rPr lang="en-US" b="1" dirty="0" smtClean="0"/>
              <a:t>Note</a:t>
            </a:r>
            <a:r>
              <a:rPr lang="ru-RU" b="1" dirty="0" smtClean="0"/>
              <a:t>:</a:t>
            </a:r>
            <a:r>
              <a:rPr lang="en-US" b="1" dirty="0" smtClean="0"/>
              <a:t> No comma is used</a:t>
            </a:r>
            <a:r>
              <a:rPr lang="ru-RU" b="1" dirty="0" smtClean="0"/>
              <a:t>, </a:t>
            </a:r>
            <a:r>
              <a:rPr lang="en-US" b="1" dirty="0" smtClean="0"/>
              <a:t>however</a:t>
            </a:r>
            <a:r>
              <a:rPr lang="ru-RU" b="1" dirty="0" smtClean="0"/>
              <a:t>, </a:t>
            </a:r>
            <a:r>
              <a:rPr lang="en-US" b="1" dirty="0" smtClean="0"/>
              <a:t>when the if-clause follows the main clause</a:t>
            </a:r>
          </a:p>
          <a:p>
            <a:r>
              <a:rPr lang="en-US" dirty="0" smtClean="0"/>
              <a:t>To separate question tags from the rest of the sentence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3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Question Mark (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 question mark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end a direct question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44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Exclamation Mark (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An exclamation mark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end an exclamatory sentence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5290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Quotation marks (“ ”)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Quotation marks are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In direct speech to report the exact words someone said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178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Colon (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 colon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introduce a list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584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Brackets ()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Brackets are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To separate extra information from the rest of the sentence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541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Apostrophe (‘)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An apostrophe is used</a:t>
            </a:r>
            <a:r>
              <a:rPr lang="ru-RU" b="1" dirty="0" smtClean="0"/>
              <a:t>:</a:t>
            </a:r>
          </a:p>
          <a:p>
            <a:r>
              <a:rPr lang="en-US" dirty="0" smtClean="0"/>
              <a:t>In short forms to show that one or more letters or numbers have been omitted</a:t>
            </a:r>
          </a:p>
          <a:p>
            <a:r>
              <a:rPr lang="en-US" dirty="0" smtClean="0"/>
              <a:t>Before or after the possessive –s to show ownership or the relationship between people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9010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85</TotalTime>
  <Words>244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Аптека</vt:lpstr>
      <vt:lpstr>RULes for Punctuation Capital Letters</vt:lpstr>
      <vt:lpstr>Full Stop (.)</vt:lpstr>
      <vt:lpstr>Comma (,)</vt:lpstr>
      <vt:lpstr>Question Mark (?)</vt:lpstr>
      <vt:lpstr>Exclamation Mark (!)</vt:lpstr>
      <vt:lpstr>Quotation marks (“ ”)</vt:lpstr>
      <vt:lpstr>Colon (:)</vt:lpstr>
      <vt:lpstr>Brackets ()</vt:lpstr>
      <vt:lpstr>Apostrophe (‘)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</cp:lastModifiedBy>
  <cp:revision>18</cp:revision>
  <dcterms:created xsi:type="dcterms:W3CDTF">2022-04-25T10:49:04Z</dcterms:created>
  <dcterms:modified xsi:type="dcterms:W3CDTF">2022-05-03T07:54:36Z</dcterms:modified>
</cp:coreProperties>
</file>