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17.04.2022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17.04.2022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ome\Desktop\ORVj6_q0kcM.jpg"/>
          <p:cNvPicPr>
            <a:picLocks noChangeAspect="1" noChangeArrowheads="1"/>
          </p:cNvPicPr>
          <p:nvPr/>
        </p:nvPicPr>
        <p:blipFill>
          <a:blip r:embed="rId2"/>
          <a:srcRect l="11699" t="-1363" r="9648" b="1011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8429216" cy="230124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n w="5000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</a:schemeClr>
                </a:solidFill>
              </a:rPr>
              <a:t>Свистулька - народная игрушка</a:t>
            </a:r>
            <a:r>
              <a:rPr lang="ru-RU" dirty="0" smtClean="0">
                <a:solidFill>
                  <a:schemeClr val="tx1">
                    <a:lumMod val="95000"/>
                  </a:schemeClr>
                </a:solidFill>
              </a:rPr>
              <a:t/>
            </a:r>
            <a:br>
              <a:rPr lang="ru-RU" dirty="0" smtClean="0">
                <a:solidFill>
                  <a:schemeClr val="tx1">
                    <a:lumMod val="95000"/>
                  </a:schemeClr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000" dirty="0" smtClean="0">
                <a:ln w="5000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</a:schemeClr>
                </a:solidFill>
              </a:rPr>
              <a:t>исследователи: Золотых Дмитрий</a:t>
            </a:r>
            <a:br>
              <a:rPr lang="ru-RU" sz="2000" dirty="0" smtClean="0">
                <a:ln w="5000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</a:schemeClr>
                </a:solidFill>
              </a:rPr>
            </a:br>
            <a:r>
              <a:rPr lang="ru-RU" sz="2000" dirty="0" smtClean="0">
                <a:ln w="5000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</a:schemeClr>
                </a:solidFill>
              </a:rPr>
              <a:t>                                  Никитенко  Алёна</a:t>
            </a:r>
            <a:br>
              <a:rPr lang="ru-RU" sz="2000" dirty="0" smtClean="0">
                <a:ln w="5000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</a:schemeClr>
                </a:solidFill>
              </a:rPr>
            </a:br>
            <a:r>
              <a:rPr lang="ru-RU" sz="2000" dirty="0" smtClean="0">
                <a:ln w="5000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</a:schemeClr>
                </a:solidFill>
              </a:rPr>
              <a:t>научный руководитель: Герасименко Оксана Юрьевна</a:t>
            </a:r>
            <a:br>
              <a:rPr lang="ru-RU" sz="2000" dirty="0" smtClean="0">
                <a:ln w="5000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</a:schemeClr>
                </a:solidFill>
              </a:rPr>
            </a:br>
            <a:endParaRPr lang="ru-RU" sz="2000" dirty="0">
              <a:ln w="5000" cmpd="sng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3050" y="2000240"/>
            <a:ext cx="8139478" cy="64294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</a:schemeClr>
                </a:solidFill>
              </a:rPr>
              <a:t>Исследовательский проект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214414" y="571480"/>
            <a:ext cx="78183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</a:schemeClr>
                </a:solidFill>
              </a:rPr>
              <a:t>м</a:t>
            </a:r>
            <a:r>
              <a:rPr lang="ru-RU" dirty="0" smtClean="0">
                <a:solidFill>
                  <a:schemeClr val="tx1">
                    <a:lumMod val="95000"/>
                  </a:schemeClr>
                </a:solidFill>
              </a:rPr>
              <a:t>униципальное бюджетное дошкольное образовательное учреждение</a:t>
            </a:r>
          </a:p>
          <a:p>
            <a:pPr algn="ctr"/>
            <a:r>
              <a:rPr lang="ru-RU" dirty="0" smtClean="0">
                <a:solidFill>
                  <a:schemeClr val="tx1">
                    <a:lumMod val="95000"/>
                  </a:schemeClr>
                </a:solidFill>
              </a:rPr>
              <a:t>Центр развития ребёнка - детский сад № 31</a:t>
            </a:r>
            <a:endParaRPr lang="ru-RU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100010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Этапы изготовления свистульки</a:t>
            </a:r>
            <a:endParaRPr lang="ru-RU" sz="2800" dirty="0"/>
          </a:p>
        </p:txBody>
      </p:sp>
      <p:pic>
        <p:nvPicPr>
          <p:cNvPr id="22530" name="Picture 2" descr="C:\Users\Home\Desktop\ptichka-svistulka-21-580x40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857232"/>
            <a:ext cx="3657600" cy="2560320"/>
          </a:xfrm>
          <a:prstGeom prst="rect">
            <a:avLst/>
          </a:prstGeom>
          <a:noFill/>
        </p:spPr>
      </p:pic>
      <p:pic>
        <p:nvPicPr>
          <p:cNvPr id="22531" name="Picture 3" descr="C:\Users\Home\Desktop\ptichka-svistulka-23-580x39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785794"/>
            <a:ext cx="3929090" cy="2689394"/>
          </a:xfrm>
          <a:prstGeom prst="rect">
            <a:avLst/>
          </a:prstGeom>
          <a:noFill/>
        </p:spPr>
      </p:pic>
      <p:pic>
        <p:nvPicPr>
          <p:cNvPr id="22532" name="Picture 4" descr="C:\Users\Home\Desktop\ptichka-svistulka-2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4500570"/>
            <a:ext cx="3498969" cy="2357430"/>
          </a:xfrm>
          <a:prstGeom prst="rect">
            <a:avLst/>
          </a:prstGeom>
          <a:noFill/>
        </p:spPr>
      </p:pic>
      <p:pic>
        <p:nvPicPr>
          <p:cNvPr id="22533" name="Picture 5" descr="C:\Users\Home\Desktop\ptichka-svistulka-25-580x39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5786446" y="4702166"/>
            <a:ext cx="3157534" cy="2155834"/>
          </a:xfrm>
          <a:prstGeom prst="rect">
            <a:avLst/>
          </a:prstGeom>
          <a:noFill/>
        </p:spPr>
      </p:pic>
      <p:pic>
        <p:nvPicPr>
          <p:cNvPr id="22534" name="Picture 6" descr="C:\Users\Home\Desktop\ptichka-svistulka-28-580x42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00364" y="3214686"/>
            <a:ext cx="3000396" cy="21933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01080" cy="582594"/>
          </a:xfrm>
        </p:spPr>
        <p:txBody>
          <a:bodyPr>
            <a:noAutofit/>
          </a:bodyPr>
          <a:lstStyle/>
          <a:p>
            <a:r>
              <a:rPr lang="ru-RU" sz="2800" dirty="0" smtClean="0"/>
              <a:t> Художественное оформление изделия и сушка</a:t>
            </a:r>
            <a:endParaRPr lang="ru-RU" sz="2800" dirty="0"/>
          </a:p>
        </p:txBody>
      </p:sp>
      <p:pic>
        <p:nvPicPr>
          <p:cNvPr id="23554" name="Picture 2" descr="F:\Проэкт\IMG-20220417-WA001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142984"/>
            <a:ext cx="2545854" cy="4525963"/>
          </a:xfrm>
          <a:prstGeom prst="rect">
            <a:avLst/>
          </a:prstGeom>
          <a:noFill/>
        </p:spPr>
      </p:pic>
      <p:pic>
        <p:nvPicPr>
          <p:cNvPr id="23555" name="Picture 3" descr="F:\Проэкт\IMG-20220417-WA002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143240" y="2332037"/>
            <a:ext cx="2545854" cy="4525963"/>
          </a:xfrm>
          <a:prstGeom prst="rect">
            <a:avLst/>
          </a:prstGeom>
          <a:noFill/>
        </p:spPr>
      </p:pic>
      <p:pic>
        <p:nvPicPr>
          <p:cNvPr id="23556" name="Picture 4" descr="F:\Проэкт\IMG-20220417-WA001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1071546"/>
            <a:ext cx="2786058" cy="49529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 descr="C:\Users\Home\Desktop\1422377326_img_61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4667240" cy="3110278"/>
          </a:xfrm>
          <a:prstGeom prst="rect">
            <a:avLst/>
          </a:prstGeom>
          <a:noFill/>
        </p:spPr>
      </p:pic>
      <p:pic>
        <p:nvPicPr>
          <p:cNvPr id="24578" name="Picture 2" descr="C:\Users\Home\Desktop\i (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3545085"/>
            <a:ext cx="5000628" cy="331291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71472" y="1928802"/>
            <a:ext cx="8286808" cy="3000388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Итог:</a:t>
            </a:r>
            <a:r>
              <a:rPr lang="ru-RU" sz="2800" dirty="0" smtClean="0"/>
              <a:t> в ходе проведения исследования мы пришли к следующему выводу</a:t>
            </a:r>
            <a:r>
              <a:rPr lang="ru-RU" sz="2800" b="1" dirty="0" smtClean="0"/>
              <a:t>, </a:t>
            </a:r>
            <a:r>
              <a:rPr lang="ru-RU" sz="2800" dirty="0" smtClean="0"/>
              <a:t>что</a:t>
            </a:r>
            <a:r>
              <a:rPr lang="ru-RU" sz="2800" b="1" dirty="0" smtClean="0"/>
              <a:t> </a:t>
            </a:r>
            <a:r>
              <a:rPr lang="ru-RU" sz="2800" dirty="0" smtClean="0"/>
              <a:t>научиться делать свистульки из глины в обычных домашних условиях можно, получается такая же свистулька, как делали люди в старину. Это увлекательное занятие.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714356"/>
            <a:ext cx="7470648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Список литературы</a:t>
            </a:r>
            <a:endParaRPr lang="ru-RU" sz="2800" dirty="0"/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85720" y="2643182"/>
            <a:ext cx="8572560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1.Лыкова И. А.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Филимоновская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игрушка.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2.Интернет-ресурсы.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Home\Desktop\i (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8761859" cy="578647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500166" y="5929330"/>
            <a:ext cx="67319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СПАСИБО ЗА ВНИМАНИЕ!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747064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 </a:t>
            </a:r>
            <a:r>
              <a:rPr lang="ru-RU" b="1" dirty="0" smtClean="0"/>
              <a:t>   </a:t>
            </a:r>
            <a:r>
              <a:rPr lang="ru-RU" sz="3100" b="1" dirty="0" smtClean="0"/>
              <a:t>Цель </a:t>
            </a:r>
            <a:r>
              <a:rPr lang="ru-RU" sz="3100" b="1" dirty="0" smtClean="0"/>
              <a:t>исследования</a:t>
            </a:r>
            <a:r>
              <a:rPr lang="ru-RU" sz="3100" dirty="0" smtClean="0"/>
              <a:t>: </a:t>
            </a:r>
            <a:endParaRPr lang="ru-RU" sz="3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0" y="1544638"/>
            <a:ext cx="9144000" cy="5313362"/>
          </a:xfrm>
        </p:spPr>
        <p:txBody>
          <a:bodyPr>
            <a:normAutofit/>
          </a:bodyPr>
          <a:lstStyle/>
          <a:p>
            <a:r>
              <a:rPr lang="ru-RU" dirty="0" smtClean="0"/>
              <a:t>узнать </a:t>
            </a:r>
            <a:r>
              <a:rPr lang="ru-RU" dirty="0" smtClean="0"/>
              <a:t>технологию изготовления глиняной свистульки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b="1" dirty="0" smtClean="0"/>
              <a:t>         </a:t>
            </a:r>
            <a:r>
              <a:rPr lang="ru-RU" sz="2800" b="1" dirty="0" smtClean="0"/>
              <a:t>Задачи </a:t>
            </a:r>
            <a:r>
              <a:rPr lang="ru-RU" sz="2800" b="1" dirty="0" smtClean="0"/>
              <a:t>исследования:</a:t>
            </a:r>
            <a:endParaRPr lang="ru-RU" sz="2800" dirty="0" smtClean="0"/>
          </a:p>
          <a:p>
            <a:pPr lvl="0"/>
            <a:r>
              <a:rPr lang="ru-RU" dirty="0" smtClean="0"/>
              <a:t>Узнать какие виды свистулек использовал русский народ.</a:t>
            </a:r>
          </a:p>
          <a:p>
            <a:pPr lvl="0"/>
            <a:r>
              <a:rPr lang="ru-RU" dirty="0" smtClean="0"/>
              <a:t>Установить, как изготавливали свистульки в старину.</a:t>
            </a:r>
          </a:p>
          <a:p>
            <a:pPr lvl="0"/>
            <a:r>
              <a:rPr lang="ru-RU" dirty="0" smtClean="0"/>
              <a:t>Выяснить сможем ли мы самостоятельно  изготовить глиняную свистульку в домашних условиях.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100" b="1" dirty="0" smtClean="0"/>
              <a:t>Методы исследования: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1" y="1214422"/>
          <a:ext cx="8643999" cy="5429288"/>
        </p:xfrm>
        <a:graphic>
          <a:graphicData uri="http://schemas.openxmlformats.org/drawingml/2006/table">
            <a:tbl>
              <a:tblPr/>
              <a:tblGrid>
                <a:gridCol w="2928661"/>
                <a:gridCol w="2857221"/>
                <a:gridCol w="2858117"/>
              </a:tblGrid>
              <a:tr h="120650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Что мы знаем 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Что мы хотим узнать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Где и как найти нужную информацию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2780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Свистульки изготавливали из глины.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В старину свистом призывали Весну.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1.Историю возникновения свистулек, их значение в русской культуре.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2.Как изготовить свистульку в домашних условиях?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1.Прочитать в книгах, найти в интернете.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2.Узнать в городской библиотеке.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3.Сходить в  центр творчества в  мастерскую керамических изделий.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Home\Desktop\dizaineri.jpg"/>
          <p:cNvPicPr>
            <a:picLocks noChangeAspect="1" noChangeArrowheads="1"/>
          </p:cNvPicPr>
          <p:nvPr/>
        </p:nvPicPr>
        <p:blipFill>
          <a:blip r:embed="rId2"/>
          <a:srcRect l="6130" r="3030"/>
          <a:stretch>
            <a:fillRect/>
          </a:stretch>
        </p:blipFill>
        <p:spPr bwMode="auto">
          <a:xfrm>
            <a:off x="-12577" y="0"/>
            <a:ext cx="9156577" cy="67199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00570"/>
            <a:ext cx="7470648" cy="128588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История возникновения свистульки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>В городской библиотеке</a:t>
            </a:r>
            <a:endParaRPr lang="ru-RU" sz="2800" dirty="0"/>
          </a:p>
        </p:txBody>
      </p:sp>
      <p:pic>
        <p:nvPicPr>
          <p:cNvPr id="17410" name="Picture 2" descr="F:\Проэкт\IMG-20220417-WA002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t="16731" r="-508"/>
          <a:stretch>
            <a:fillRect/>
          </a:stretch>
        </p:blipFill>
        <p:spPr bwMode="auto">
          <a:xfrm>
            <a:off x="714348" y="1500174"/>
            <a:ext cx="3446159" cy="5075692"/>
          </a:xfrm>
          <a:prstGeom prst="rect">
            <a:avLst/>
          </a:prstGeom>
          <a:noFill/>
        </p:spPr>
      </p:pic>
      <p:pic>
        <p:nvPicPr>
          <p:cNvPr id="17411" name="Picture 3" descr="F:\Проэкт\IMG-20220417-WA002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 t="19888" r="426"/>
          <a:stretch>
            <a:fillRect/>
          </a:stretch>
        </p:blipFill>
        <p:spPr bwMode="auto">
          <a:xfrm>
            <a:off x="4643438" y="1500174"/>
            <a:ext cx="3541493" cy="50654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100010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Виды свистулек</a:t>
            </a:r>
            <a:endParaRPr lang="ru-RU" sz="2800" dirty="0"/>
          </a:p>
        </p:txBody>
      </p:sp>
      <p:pic>
        <p:nvPicPr>
          <p:cNvPr id="18434" name="Picture 2" descr="C:\Users\Home\Desktop\раб стол\700-nw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3357562"/>
            <a:ext cx="2871782" cy="2871782"/>
          </a:xfrm>
          <a:prstGeom prst="rect">
            <a:avLst/>
          </a:prstGeom>
          <a:noFill/>
        </p:spPr>
      </p:pic>
      <p:pic>
        <p:nvPicPr>
          <p:cNvPr id="18435" name="Picture 3" descr="C:\Users\Home\Desktop\раб стол\filimonovskaja_glinjanaja_igrushka_svistulka_kurica_s_cypljatami_narodnye_promysly_sssr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357950" y="214290"/>
            <a:ext cx="2522281" cy="4525963"/>
          </a:xfrm>
          <a:prstGeom prst="rect">
            <a:avLst/>
          </a:prstGeom>
          <a:noFill/>
        </p:spPr>
      </p:pic>
      <p:pic>
        <p:nvPicPr>
          <p:cNvPr id="18436" name="Picture 4" descr="C:\Users\Home\Desktop\раб стол\IMG1544-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3971931"/>
            <a:ext cx="3671844" cy="2886069"/>
          </a:xfrm>
          <a:prstGeom prst="rect">
            <a:avLst/>
          </a:prstGeom>
          <a:noFill/>
        </p:spPr>
      </p:pic>
      <p:pic>
        <p:nvPicPr>
          <p:cNvPr id="18437" name="Picture 5" descr="C:\Users\Home\Desktop\раб стол\3_242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16" y="1428736"/>
            <a:ext cx="3020349" cy="2255838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929058" y="3357562"/>
            <a:ext cx="19595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сосудообразные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00430" y="6488668"/>
            <a:ext cx="2476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Свистульки -подвесы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0034" y="6215082"/>
            <a:ext cx="2394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Водяные свистульки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00892" y="4929198"/>
            <a:ext cx="18895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solidFill>
                  <a:schemeClr val="bg1"/>
                </a:solidFill>
              </a:rPr>
              <a:t>Филимоновская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свистулька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8438" name="Picture 6" descr="C:\Users\Home\Desktop\раб стол\5b7d3c94b1f5329f12c8e996d24n--dlya-doma-i-interera-igrushki-dymkovskaya-igrushka-svistulka-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857232"/>
            <a:ext cx="3238496" cy="2428872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357158" y="2928934"/>
            <a:ext cx="2749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Дымковская свистулька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7467600" cy="100013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В мастерской керамических изделий</a:t>
            </a:r>
            <a:endParaRPr lang="ru-RU" sz="2800" dirty="0"/>
          </a:p>
        </p:txBody>
      </p:sp>
      <p:pic>
        <p:nvPicPr>
          <p:cNvPr id="19458" name="Picture 2" descr="F:\Проэкт\IMG-20220417-WA001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142984"/>
            <a:ext cx="2545854" cy="4525963"/>
          </a:xfrm>
          <a:prstGeom prst="rect">
            <a:avLst/>
          </a:prstGeom>
          <a:noFill/>
        </p:spPr>
      </p:pic>
      <p:pic>
        <p:nvPicPr>
          <p:cNvPr id="19459" name="Picture 3" descr="F:\Проэкт\IMG-20220417-WA001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215074" y="1071546"/>
            <a:ext cx="2545854" cy="4525963"/>
          </a:xfrm>
          <a:prstGeom prst="rect">
            <a:avLst/>
          </a:prstGeom>
          <a:noFill/>
        </p:spPr>
      </p:pic>
      <p:pic>
        <p:nvPicPr>
          <p:cNvPr id="19460" name="Picture 4" descr="F:\Проэкт\IMG-20220417-WA002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1857364"/>
            <a:ext cx="2643182" cy="46989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>Этапы изготовления свистульки</a:t>
            </a:r>
            <a:endParaRPr lang="ru-RU" sz="2800" dirty="0"/>
          </a:p>
        </p:txBody>
      </p:sp>
      <p:pic>
        <p:nvPicPr>
          <p:cNvPr id="20482" name="Picture 2" descr="C:\Users\Home\Desktop\ptichka-svistulka-04-580x40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285860"/>
            <a:ext cx="3657600" cy="2535095"/>
          </a:xfrm>
          <a:prstGeom prst="rect">
            <a:avLst/>
          </a:prstGeom>
          <a:noFill/>
        </p:spPr>
      </p:pic>
      <p:pic>
        <p:nvPicPr>
          <p:cNvPr id="20483" name="Picture 3" descr="C:\Users\Home\Desktop\ptichka-svistulka-06-580x37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000504"/>
            <a:ext cx="3762382" cy="2426088"/>
          </a:xfrm>
          <a:prstGeom prst="rect">
            <a:avLst/>
          </a:prstGeom>
          <a:noFill/>
        </p:spPr>
      </p:pic>
      <p:pic>
        <p:nvPicPr>
          <p:cNvPr id="20484" name="Picture 4" descr="C:\Users\Home\Desktop\ptichka-svistulka-10-580x40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29124" y="1285860"/>
            <a:ext cx="3657600" cy="2554014"/>
          </a:xfrm>
          <a:prstGeom prst="rect">
            <a:avLst/>
          </a:prstGeom>
          <a:noFill/>
        </p:spPr>
      </p:pic>
      <p:pic>
        <p:nvPicPr>
          <p:cNvPr id="20485" name="Picture 5" descr="C:\Users\Home\Desktop\ptichka-svistulka-13-580x36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7686" y="4000504"/>
            <a:ext cx="3881426" cy="24693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>Этапы изготовления свистульки</a:t>
            </a:r>
            <a:endParaRPr lang="ru-RU" sz="2800" dirty="0"/>
          </a:p>
        </p:txBody>
      </p:sp>
      <p:pic>
        <p:nvPicPr>
          <p:cNvPr id="21506" name="Picture 2" descr="C:\Users\Home\Desktop\ptichka-svistulka-17-580x39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214422"/>
            <a:ext cx="3657600" cy="2497258"/>
          </a:xfrm>
          <a:prstGeom prst="rect">
            <a:avLst/>
          </a:prstGeom>
          <a:noFill/>
        </p:spPr>
      </p:pic>
      <p:pic>
        <p:nvPicPr>
          <p:cNvPr id="21507" name="Picture 3" descr="C:\Users\Home\Desktop\ptichka-svistulka-18-580x39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9" y="4071942"/>
            <a:ext cx="3811214" cy="2595568"/>
          </a:xfrm>
          <a:prstGeom prst="rect">
            <a:avLst/>
          </a:prstGeom>
          <a:noFill/>
        </p:spPr>
      </p:pic>
      <p:pic>
        <p:nvPicPr>
          <p:cNvPr id="21508" name="Picture 4" descr="C:\Users\Home\Desktop\ptichka-svistulka-19-580x38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286248" y="1214422"/>
            <a:ext cx="3657600" cy="2408971"/>
          </a:xfrm>
          <a:prstGeom prst="rect">
            <a:avLst/>
          </a:prstGeom>
          <a:noFill/>
        </p:spPr>
      </p:pic>
      <p:pic>
        <p:nvPicPr>
          <p:cNvPr id="21510" name="Picture 6" descr="C:\Users\Home\Desktop\ptichka-svistulka-20-580x41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4071942"/>
            <a:ext cx="3611650" cy="25717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155</TotalTime>
  <Words>215</Words>
  <PresentationFormat>Экран (4:3)</PresentationFormat>
  <Paragraphs>40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Техническая</vt:lpstr>
      <vt:lpstr>Свистулька - народная игрушка   исследователи: Золотых Дмитрий                                   Никитенко  Алёна научный руководитель: Герасименко Оксана Юрьевна </vt:lpstr>
      <vt:lpstr>     Цель исследования: </vt:lpstr>
      <vt:lpstr>Методы исследования: </vt:lpstr>
      <vt:lpstr>История возникновения свистульки</vt:lpstr>
      <vt:lpstr>В городской библиотеке</vt:lpstr>
      <vt:lpstr>Виды свистулек</vt:lpstr>
      <vt:lpstr>В мастерской керамических изделий</vt:lpstr>
      <vt:lpstr>Этапы изготовления свистульки</vt:lpstr>
      <vt:lpstr>Этапы изготовления свистульки</vt:lpstr>
      <vt:lpstr>Этапы изготовления свистульки</vt:lpstr>
      <vt:lpstr> Художественное оформление изделия и сушка</vt:lpstr>
      <vt:lpstr>Итог: в ходе проведения исследования мы пришли к следующему выводу, что научиться делать свистульки из глины в обычных домашних условиях можно, получается такая же свистулька, как делали люди в старину. Это увлекательное занятие.   </vt:lpstr>
      <vt:lpstr>Список литературы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Свистулька-народная игрушка</dc:title>
  <dc:creator>Home</dc:creator>
  <cp:lastModifiedBy>Home</cp:lastModifiedBy>
  <cp:revision>18</cp:revision>
  <dcterms:created xsi:type="dcterms:W3CDTF">2022-04-17T02:54:46Z</dcterms:created>
  <dcterms:modified xsi:type="dcterms:W3CDTF">2022-04-17T05:40:34Z</dcterms:modified>
</cp:coreProperties>
</file>