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3" r:id="rId16"/>
    <p:sldId id="270" r:id="rId17"/>
    <p:sldId id="272" r:id="rId18"/>
    <p:sldId id="27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65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0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1546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93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3247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050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930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59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77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815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578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8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95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42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25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1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CEA72-FA13-46D9-8292-D9E5F89145F9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9D67482-18D8-4206-87D5-F8934AA67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94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582" y="1052945"/>
            <a:ext cx="10335491" cy="17663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atin typeface="Bookman Old Style" panose="02050604050505020204" pitchFamily="18" charset="0"/>
              </a:rPr>
              <a:t>Теория к диагностике МЦКО</a:t>
            </a:r>
            <a:endParaRPr lang="ru-RU" sz="6000" b="1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48559" y="4527998"/>
            <a:ext cx="5067732" cy="1126283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4800" b="1" dirty="0" smtClean="0">
                <a:latin typeface="Bookman Old Style" panose="02050604050505020204" pitchFamily="18" charset="0"/>
              </a:rPr>
              <a:t>РУССКИЙ ЯЗЫК </a:t>
            </a:r>
          </a:p>
          <a:p>
            <a:pPr algn="ctr"/>
            <a:r>
              <a:rPr lang="ru-RU" sz="4800" b="1" dirty="0" smtClean="0">
                <a:latin typeface="Bookman Old Style" panose="02050604050505020204" pitchFamily="18" charset="0"/>
              </a:rPr>
              <a:t>7 КЛАСС</a:t>
            </a:r>
            <a:endParaRPr lang="ru-RU" sz="48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359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1796" y="208473"/>
            <a:ext cx="3262931" cy="770581"/>
          </a:xfrm>
        </p:spPr>
        <p:txBody>
          <a:bodyPr/>
          <a:lstStyle/>
          <a:p>
            <a:r>
              <a:rPr lang="ru-RU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Задание </a:t>
            </a:r>
            <a:r>
              <a:rPr lang="ru-RU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№7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037" y="831273"/>
            <a:ext cx="7970981" cy="597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21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524" y="171529"/>
            <a:ext cx="3115149" cy="761345"/>
          </a:xfrm>
        </p:spPr>
        <p:txBody>
          <a:bodyPr/>
          <a:lstStyle/>
          <a:p>
            <a:r>
              <a:rPr lang="ru-RU" b="1" dirty="0" smtClean="0"/>
              <a:t>Задание №8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831273"/>
            <a:ext cx="8035636" cy="602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28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3688" y="217710"/>
            <a:ext cx="3179803" cy="807527"/>
          </a:xfrm>
        </p:spPr>
        <p:txBody>
          <a:bodyPr/>
          <a:lstStyle/>
          <a:p>
            <a:r>
              <a:rPr lang="ru-RU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Задание №8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253" y="856673"/>
            <a:ext cx="8026402" cy="601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76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525" y="217710"/>
            <a:ext cx="3096676" cy="761345"/>
          </a:xfrm>
        </p:spPr>
        <p:txBody>
          <a:bodyPr/>
          <a:lstStyle/>
          <a:p>
            <a:r>
              <a:rPr lang="ru-RU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Задание №9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981" y="831274"/>
            <a:ext cx="7887855" cy="590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07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2633" y="180764"/>
            <a:ext cx="3327585" cy="798291"/>
          </a:xfrm>
        </p:spPr>
        <p:txBody>
          <a:bodyPr/>
          <a:lstStyle/>
          <a:p>
            <a:r>
              <a:rPr lang="ru-RU" b="1" dirty="0"/>
              <a:t>Задание </a:t>
            </a:r>
            <a:r>
              <a:rPr lang="ru-RU" b="1" dirty="0" smtClean="0"/>
              <a:t>№9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090" y="868219"/>
            <a:ext cx="7841673" cy="588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44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0961" y="125346"/>
            <a:ext cx="3383003" cy="779818"/>
          </a:xfrm>
        </p:spPr>
        <p:txBody>
          <a:bodyPr/>
          <a:lstStyle/>
          <a:p>
            <a:r>
              <a:rPr lang="ru-RU" b="1" dirty="0" smtClean="0"/>
              <a:t>Задание №11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218" y="785092"/>
            <a:ext cx="8012546" cy="600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97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2487" y="226947"/>
            <a:ext cx="3484603" cy="715163"/>
          </a:xfrm>
        </p:spPr>
        <p:txBody>
          <a:bodyPr/>
          <a:lstStyle/>
          <a:p>
            <a:r>
              <a:rPr lang="ru-RU" b="1" dirty="0" smtClean="0"/>
              <a:t>Задание №12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944" y="942110"/>
            <a:ext cx="7776729" cy="584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17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9435" y="79165"/>
            <a:ext cx="3410712" cy="890654"/>
          </a:xfrm>
        </p:spPr>
        <p:txBody>
          <a:bodyPr/>
          <a:lstStyle/>
          <a:p>
            <a:r>
              <a:rPr lang="ru-RU" b="1" dirty="0" smtClean="0"/>
              <a:t>Задание №13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582" y="734291"/>
            <a:ext cx="7654636" cy="61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42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0269" y="208474"/>
            <a:ext cx="3429185" cy="705926"/>
          </a:xfrm>
        </p:spPr>
        <p:txBody>
          <a:bodyPr/>
          <a:lstStyle/>
          <a:p>
            <a:r>
              <a:rPr lang="ru-RU" b="1" dirty="0" smtClean="0"/>
              <a:t>Задание №14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837" y="1018309"/>
            <a:ext cx="7703127" cy="577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13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079885"/>
            <a:ext cx="7317510" cy="569139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86471" y="273128"/>
            <a:ext cx="3678568" cy="632035"/>
          </a:xfrm>
        </p:spPr>
        <p:txBody>
          <a:bodyPr>
            <a:noAutofit/>
          </a:bodyPr>
          <a:lstStyle/>
          <a:p>
            <a:r>
              <a:rPr lang="ru-RU" b="1" dirty="0" smtClean="0"/>
              <a:t>Задание №1,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44683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4779" y="254655"/>
            <a:ext cx="3558494" cy="844472"/>
          </a:xfrm>
        </p:spPr>
        <p:txBody>
          <a:bodyPr/>
          <a:lstStyle/>
          <a:p>
            <a:pPr algn="ctr"/>
            <a:r>
              <a:rPr lang="ru-RU" b="1" dirty="0" smtClean="0"/>
              <a:t>Задание №3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212" y="1019175"/>
            <a:ext cx="104679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73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1483" y="300837"/>
            <a:ext cx="8911687" cy="789054"/>
          </a:xfrm>
        </p:spPr>
        <p:txBody>
          <a:bodyPr/>
          <a:lstStyle/>
          <a:p>
            <a:pPr algn="ctr"/>
            <a:r>
              <a:rPr lang="ru-RU" b="1" dirty="0" smtClean="0"/>
              <a:t>Задание №4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962" y="1089892"/>
            <a:ext cx="8342376" cy="568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80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616" y="236183"/>
            <a:ext cx="3346058" cy="825999"/>
          </a:xfrm>
        </p:spPr>
        <p:txBody>
          <a:bodyPr/>
          <a:lstStyle/>
          <a:p>
            <a:pPr algn="ctr"/>
            <a:r>
              <a:rPr lang="ru-RU" b="1" dirty="0" smtClean="0"/>
              <a:t>Задание №5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735" y="895927"/>
            <a:ext cx="7842919" cy="588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28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1653" y="236183"/>
            <a:ext cx="3447658" cy="807526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Задание №5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982" y="963178"/>
            <a:ext cx="9980680" cy="559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95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0344" y="291601"/>
            <a:ext cx="3299876" cy="733635"/>
          </a:xfrm>
        </p:spPr>
        <p:txBody>
          <a:bodyPr/>
          <a:lstStyle/>
          <a:p>
            <a:r>
              <a:rPr lang="ru-RU" b="1" dirty="0" smtClean="0"/>
              <a:t>Задание №6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190" y="951346"/>
            <a:ext cx="8032265" cy="580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41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5687" y="199237"/>
            <a:ext cx="3318349" cy="825999"/>
          </a:xfrm>
        </p:spPr>
        <p:txBody>
          <a:bodyPr/>
          <a:lstStyle/>
          <a:p>
            <a:r>
              <a:rPr lang="ru-RU" b="1" dirty="0" smtClean="0"/>
              <a:t>Задание №6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552" y="819873"/>
            <a:ext cx="7878618" cy="590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8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1252" y="112502"/>
            <a:ext cx="3124385" cy="779817"/>
          </a:xfrm>
        </p:spPr>
        <p:txBody>
          <a:bodyPr/>
          <a:lstStyle/>
          <a:p>
            <a:r>
              <a:rPr lang="ru-RU" b="1" dirty="0" smtClean="0"/>
              <a:t>Задание №7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389" y="892319"/>
            <a:ext cx="7997247" cy="600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862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</TotalTime>
  <Words>61</Words>
  <Application>Microsoft Office PowerPoint</Application>
  <PresentationFormat>Широкоэкранный</PresentationFormat>
  <Paragraphs>20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Bookman Old Style</vt:lpstr>
      <vt:lpstr>Century Gothic</vt:lpstr>
      <vt:lpstr>Wingdings 3</vt:lpstr>
      <vt:lpstr>Легкий дым</vt:lpstr>
      <vt:lpstr>Теория к диагностике МЦКО</vt:lpstr>
      <vt:lpstr>Задание №1, 2</vt:lpstr>
      <vt:lpstr>Задание №3</vt:lpstr>
      <vt:lpstr>Задание №4</vt:lpstr>
      <vt:lpstr>Задание №5</vt:lpstr>
      <vt:lpstr>Задание №5</vt:lpstr>
      <vt:lpstr>Задание №6</vt:lpstr>
      <vt:lpstr>Задание №6</vt:lpstr>
      <vt:lpstr>Задание №7</vt:lpstr>
      <vt:lpstr>Задание №7</vt:lpstr>
      <vt:lpstr>Задание №8</vt:lpstr>
      <vt:lpstr>Задание №8</vt:lpstr>
      <vt:lpstr>Задание №9</vt:lpstr>
      <vt:lpstr>Задание №9</vt:lpstr>
      <vt:lpstr>Задание №11</vt:lpstr>
      <vt:lpstr>Задание №12</vt:lpstr>
      <vt:lpstr>Задание №13</vt:lpstr>
      <vt:lpstr>Задание №14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Теория к МЦКО</dc:title>
  <dc:creator>Борщева Татьяна Александровна</dc:creator>
  <cp:lastModifiedBy>Борщева Татьяна Александровна</cp:lastModifiedBy>
  <cp:revision>10</cp:revision>
  <dcterms:created xsi:type="dcterms:W3CDTF">2022-04-15T07:50:04Z</dcterms:created>
  <dcterms:modified xsi:type="dcterms:W3CDTF">2022-04-15T09:15:53Z</dcterms:modified>
</cp:coreProperties>
</file>