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60240" y="-531440"/>
            <a:ext cx="6172200" cy="1894362"/>
          </a:xfrm>
        </p:spPr>
        <p:txBody>
          <a:bodyPr/>
          <a:lstStyle/>
          <a:p>
            <a:r>
              <a:rPr lang="ru-RU" dirty="0" smtClean="0"/>
              <a:t>Биография выдающегося</a:t>
            </a:r>
            <a:r>
              <a:rPr lang="ru-RU" dirty="0" smtClean="0"/>
              <a:t> </a:t>
            </a:r>
            <a:r>
              <a:rPr lang="ru-RU" dirty="0" smtClean="0"/>
              <a:t>спортсмена - Льва Яшина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6377880"/>
            <a:ext cx="6172200" cy="1371600"/>
          </a:xfrm>
        </p:spPr>
        <p:txBody>
          <a:bodyPr/>
          <a:lstStyle/>
          <a:p>
            <a:r>
              <a:rPr lang="ru-RU" dirty="0" smtClean="0"/>
              <a:t>Выполнила </a:t>
            </a:r>
            <a:r>
              <a:rPr lang="ru-RU" dirty="0" err="1" smtClean="0"/>
              <a:t>Афонина</a:t>
            </a:r>
            <a:r>
              <a:rPr lang="ru-RU" dirty="0" smtClean="0"/>
              <a:t> </a:t>
            </a:r>
            <a:r>
              <a:rPr lang="ru-RU" dirty="0" err="1" smtClean="0"/>
              <a:t>Милена</a:t>
            </a:r>
            <a:r>
              <a:rPr lang="ru-RU" dirty="0" smtClean="0"/>
              <a:t> Пса 21\127</a:t>
            </a:r>
            <a:endParaRPr lang="ru-RU" dirty="0"/>
          </a:p>
        </p:txBody>
      </p:sp>
      <p:pic>
        <p:nvPicPr>
          <p:cNvPr id="24578" name="Picture 2" descr="Лев Яш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700808"/>
            <a:ext cx="2479745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Смерть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4690864" cy="487375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Здоровье голкипера сильно подкосил его уход из спорта. Отсутствие нагрузок, к которым привык его организм за долгие годы, привело к сбою в его работе. Яшин побывал в больнице с инфарктом, инсультом, потом у него обнаружили онкологию и ампутировали </a:t>
            </a:r>
            <a:r>
              <a:rPr lang="ru-RU" dirty="0" err="1" smtClean="0"/>
              <a:t>ногу.Многие</a:t>
            </a:r>
            <a:r>
              <a:rPr lang="ru-RU" dirty="0" smtClean="0"/>
              <a:t> болезни спровоцировало курение. Долгие годы он боролся с этой вредной привычкой, но она оказывалась сильнее. Вратарь страдал от язвы желудка, и спасался приемом соды, убирающей боль.18 марта 1990-го Яшин стал Героем </a:t>
            </a:r>
            <a:r>
              <a:rPr lang="ru-RU" dirty="0" err="1" smtClean="0"/>
              <a:t>Соцтруда</a:t>
            </a:r>
            <a:r>
              <a:rPr lang="ru-RU" dirty="0" smtClean="0"/>
              <a:t>, но в этом звании успел побыть всего два дня. 20 марта того же года его не стало. Доктора написали, что смерть наступила от рака желудка и гангрены ноги. Местом упокоения голкипера стало Ваганьковское кладбище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2" name="Picture 4" descr="https://betslive.ru/wp-content/uploads/2021/01/lev-yashin-interesnye-fakty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060848"/>
            <a:ext cx="3616839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87375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Память о талантливейшем из футболистов живет в названиях стадионов, улиц и проспектов. Ему поставили монументы и памятники в разных городах. По инициативе Международной федерации футбола учрежден приз его имени, который получает лучший голкипер мирового футбольного </a:t>
            </a:r>
            <a:r>
              <a:rPr lang="ru-RU" dirty="0" err="1" smtClean="0"/>
              <a:t>чемпионата.Памятники</a:t>
            </a:r>
            <a:r>
              <a:rPr lang="ru-RU" dirty="0" smtClean="0"/>
              <a:t> Льву </a:t>
            </a:r>
            <a:r>
              <a:rPr lang="ru-RU" dirty="0" err="1" smtClean="0"/>
              <a:t>ЯшинуЕще</a:t>
            </a:r>
            <a:r>
              <a:rPr lang="ru-RU" dirty="0" smtClean="0"/>
              <a:t> при жизни Яшина в его честь писали свои стихи Роберт Рождественский, Владимир Высоцкий, Евгений Евтушенко. 28 ноября 2019-го российские кинотеатры представили премьеру ленты «Лев Яшин. Вратарь моей мечты», посвященную 90-й годовщине его рождения. Роль Яшина досталась трем артистам – </a:t>
            </a:r>
            <a:r>
              <a:rPr lang="ru-RU" dirty="0" err="1" smtClean="0"/>
              <a:t>Елисею</a:t>
            </a:r>
            <a:r>
              <a:rPr lang="ru-RU" dirty="0" smtClean="0"/>
              <a:t> </a:t>
            </a:r>
            <a:r>
              <a:rPr lang="ru-RU" dirty="0" err="1" smtClean="0"/>
              <a:t>Тарасенко</a:t>
            </a:r>
            <a:r>
              <a:rPr lang="ru-RU" dirty="0" smtClean="0"/>
              <a:t>, который сыграл вратаря в детские годы, Александру Фокину, изобразившему его в юности и Александру Ермакову, перевоплотившемуся в зрелого голкипера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 descr="https://biographe.ru/wp-content/uploads/2019/12/224332434-150x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204864"/>
            <a:ext cx="2664296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Детство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87375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Родной город Льва Яшина – Москва. Именно там 22 октября 1929 года и родился будущий «вратарь всех времен и народов». Родители мальчика – обычные советские труженики. Папа – Иван Яшин, шлифовальщик оборонного авиационного завода в Тушино. Мама – Анна Яшина, работница «Красного богатыря».Свои первые футбольные баталии Лева провел с дворовыми друзьями. Счастливое детство длилось недолго, его перечеркнула война. В 11 лет он вместе с родными оказался в эвакуации, в городе Ульяновске, работал на заводе грузчиком. Спустя немного времени выучился на слесаря и вместе со взрослыми ковал победу в тылу. В 1944 году Яшины вернулись в родной город. Лев не бросил работу на заводе, вечерами тренировался в любительской команде «Красный Октябрь». В восемнадцать лет его забрали в армию, служил он в Москве. Именно там попался на глаза тренеру ФК «Динамо» (Москва) </a:t>
            </a:r>
            <a:r>
              <a:rPr lang="ru-RU" dirty="0" err="1" smtClean="0"/>
              <a:t>А.Чернышову</a:t>
            </a:r>
            <a:r>
              <a:rPr lang="ru-RU" dirty="0" smtClean="0"/>
              <a:t>, который и позвал его в состав молодежной команды этого клуба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3554" name="Picture 2" descr="Лев Яшин в детств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628800"/>
            <a:ext cx="3202916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Футбол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87375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Весной 1949-го Яшин вошел в основной состав команды в качестве третьего вратаря и дублера Алексею Хомичу и Вальтеру </a:t>
            </a:r>
            <a:r>
              <a:rPr lang="ru-RU" dirty="0" err="1" smtClean="0"/>
              <a:t>Санаю</a:t>
            </a:r>
            <a:r>
              <a:rPr lang="ru-RU" dirty="0" smtClean="0"/>
              <a:t>. С того времени он сохранил верность своему клубу, вплоть до ухода из спорта в 1971-м. Он выходил на поле на протяжении 22-х сезонов, его достижение не удалось превзойти никому. Яшин так сроднился с командой, что даже во время матча за сборную команду страны выходил на поле с буквой «Д» на груди</a:t>
            </a:r>
            <a:r>
              <a:rPr lang="ru-RU" dirty="0" smtClean="0"/>
              <a:t>. Лев </a:t>
            </a:r>
            <a:r>
              <a:rPr lang="ru-RU" dirty="0" smtClean="0"/>
              <a:t>мог бы достичь больших успехов в любом виде спорта. Кроме футбола, ему легко давался хоккей, в котором он тоже отличился. В 1953-м получил звание чемпиона СССР, его звали в сборную команду страны, но он уже решил, что его призвание </a:t>
            </a:r>
            <a:r>
              <a:rPr lang="ru-RU" dirty="0" smtClean="0"/>
              <a:t>футбол.</a:t>
            </a:r>
          </a:p>
          <a:p>
            <a:r>
              <a:rPr lang="ru-RU" dirty="0" smtClean="0"/>
              <a:t>Яшин разработал свою уникальную методику ведения боя на штрафной площадке. У него были задействованы не только руки, но и ноги. Министерство спорта часто вызывало тренеров «Динамо» и сборной Союза «на ковер», и отчитывало их за такие нововведения на площадке. Чиновники призывали играть как раньше, и не устраивать на поле цирк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42" name="Picture 2" descr="https://biographe.ru/wp-content/uploads/2019/12/32323-2-150x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980728"/>
            <a:ext cx="2232248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4" name="Picture 4" descr="https://biographe.ru/wp-content/uploads/2019/12/3232-2-150x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005064"/>
            <a:ext cx="244827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873752"/>
          </a:xfrm>
        </p:spPr>
        <p:txBody>
          <a:bodyPr>
            <a:normAutofit/>
          </a:bodyPr>
          <a:lstStyle/>
          <a:p>
            <a:r>
              <a:rPr lang="ru-RU" dirty="0" smtClean="0"/>
              <a:t>ЕЩЕ ОДНО НОВШЕСТВО ПРИНАДЛЕЖИТ ЛЬВУ ЯШИНУ. ОН НАЧАЛ ОТБИВАТЬ МЯЧ, ВМЕСТО ТОГО, ЧТОБЫ ПОСТОЯННО ЕГО ЛОВИТЬ. ЭТО СТАЛО НАСТОЯЩИМ ПРОРЫВОМ В ФУТБОЛЕ, ПОТОМУ ЧТО ТАК ЛЕГЧЕ БЫЛО ПАРИРОВАТЬ УДАР И НЕ ПРОПУСТИТЬ МЯЧ В ВОРОТА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8" name="Picture 2" descr="Вратарь Лев Яшин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276872"/>
            <a:ext cx="3348371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87375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Лев перестал ловить мячи, запущенные с невероятной силой, он просто отбивал их в сторонку или старался перевести на «угловой». Яшин был достаточно высоким, его рост составлял 189 см, к тому же он высоко прыгал и помогал себе длинными </a:t>
            </a:r>
            <a:r>
              <a:rPr lang="ru-RU" dirty="0" err="1" smtClean="0"/>
              <a:t>руками.Советский</a:t>
            </a:r>
            <a:r>
              <a:rPr lang="ru-RU" dirty="0" smtClean="0"/>
              <a:t> вратарь получил прозвище Черная Пантера за свою уникальную гибкость, и Черный Паук, за то, что мог мгновенно переместиться в любую точку ворот. Черный – потому что Яшин практически не расставался вратарской майкой черного цвета. Благодаря умению Льва, команда «Динамо» пять раз выигрывала чемпионат СССР, три раза завоевала кубок и неоднократно оказывалась на призовых </a:t>
            </a:r>
            <a:r>
              <a:rPr lang="ru-RU" dirty="0" err="1" smtClean="0"/>
              <a:t>местах.Вратарь</a:t>
            </a:r>
            <a:r>
              <a:rPr lang="ru-RU" dirty="0" smtClean="0"/>
              <a:t> Лев </a:t>
            </a:r>
            <a:r>
              <a:rPr lang="ru-RU" dirty="0" err="1" smtClean="0"/>
              <a:t>ЯшинВ</a:t>
            </a:r>
            <a:r>
              <a:rPr lang="ru-RU" dirty="0" smtClean="0"/>
              <a:t> 1960-м сборная СССР победила в чемпионате Европы, и в этом немалая заслуга Льва Яшина. До этого была Олимпиада 1956 года, где его команда тоже стала победителем. Но даже у самых успешных людей случаются провалы, не стала исключением и биография  </a:t>
            </a:r>
            <a:r>
              <a:rPr lang="ru-RU" dirty="0" err="1" smtClean="0"/>
              <a:t>Яшина.В</a:t>
            </a:r>
            <a:r>
              <a:rPr lang="ru-RU" dirty="0" smtClean="0"/>
              <a:t> 1962-м в Чили состоялся чемпионат мира, где сборная Союза проиграла. Виноватым «назначили» Яшина, заменили главного тренера. На смену Николаю Гуляеву пришел Константин Бесков. Пребывание Яшина в команде тоже было под большим </a:t>
            </a:r>
            <a:r>
              <a:rPr lang="ru-RU" dirty="0" smtClean="0"/>
              <a:t>вопросом.</a:t>
            </a:r>
            <a:endParaRPr lang="ru-RU" dirty="0"/>
          </a:p>
        </p:txBody>
      </p:sp>
      <p:pic>
        <p:nvPicPr>
          <p:cNvPr id="8194" name="Picture 2" descr="https://biographe.ru/wp-content/uploads/2019/12/3444334-150x1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916832"/>
            <a:ext cx="3096344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873752"/>
          </a:xfrm>
        </p:spPr>
        <p:txBody>
          <a:bodyPr>
            <a:normAutofit/>
          </a:bodyPr>
          <a:lstStyle/>
          <a:p>
            <a:r>
              <a:rPr lang="ru-RU" dirty="0" smtClean="0"/>
              <a:t>НО СПУСТЯ ГОД ГОЛКИПЕР РЕАБИЛИТИРОВАЛСЯ, ЕМУ ПРИСВОИЛИ ЗВАНИЕ ЛУЧШЕГО ФУТБОЛИСТА ЕВРОПЫ, ПО ВЕРСИИ ЖУРНАЛА FRANCE </a:t>
            </a:r>
            <a:r>
              <a:rPr lang="ru-RU" dirty="0" smtClean="0"/>
              <a:t>FOOTBALL.</a:t>
            </a:r>
            <a:endParaRPr lang="ru-RU" dirty="0"/>
          </a:p>
        </p:txBody>
      </p:sp>
      <p:pic>
        <p:nvPicPr>
          <p:cNvPr id="7170" name="Picture 2" descr="https://biographe.ru/wp-content/uploads/2019/12/234324-1-150x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628800"/>
            <a:ext cx="2736304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87375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 Яшина брали пример все вратари, точно так же, как с Пеле полевые игроки. Этих двух футболистов связывали дружеские отношения. Однажды бразилец сказал, что пока не забил гол Яшину в 1965-м, не чувствовал себя состоявшимся нападающим, несмотря на то, что уже два раза выигрывал мировой </a:t>
            </a:r>
            <a:r>
              <a:rPr lang="ru-RU" dirty="0" err="1" smtClean="0"/>
              <a:t>чемпионат.Таких</a:t>
            </a:r>
            <a:r>
              <a:rPr lang="ru-RU" dirty="0" smtClean="0"/>
              <a:t> результатов, как у Яшина, нет ни у одного голкипера. Только «сухих» матчей он провел за всю свою карьеру 207, а всего их было более восьми сотен. У Льва было плохое зрение, и ему приходилось изрядно потрудиться, чтобы отбить мяч. Часто он просил коллег по команде подпускать противника как можно ближе к его воротам, чтобы он мог правильно </a:t>
            </a:r>
            <a:r>
              <a:rPr lang="ru-RU" dirty="0" smtClean="0"/>
              <a:t>сориентироваться.</a:t>
            </a:r>
            <a:endParaRPr lang="ru-RU" dirty="0"/>
          </a:p>
        </p:txBody>
      </p:sp>
      <p:pic>
        <p:nvPicPr>
          <p:cNvPr id="6146" name="Picture 2" descr="https://avatars.mds.yandex.net/get-zen_doc/1895332/pub_60e45cdbd4d1c818fdf497cf_60e471cc8d827a792ba83fba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628800"/>
            <a:ext cx="2846688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87375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Последний матч выдающегося голкипера состоялся 27 мая 1971 года. В прощальном поединке сборная команда «Динамо» встретилась со сборной, в которую вошли такие звезды мирового футбола, как Герд Мюллер из Германии, Бобби </a:t>
            </a:r>
            <a:r>
              <a:rPr lang="ru-RU" dirty="0" err="1" smtClean="0"/>
              <a:t>Чарльтон</a:t>
            </a:r>
            <a:r>
              <a:rPr lang="ru-RU" dirty="0" smtClean="0"/>
              <a:t> из Англии, </a:t>
            </a:r>
            <a:r>
              <a:rPr lang="ru-RU" dirty="0" err="1" smtClean="0"/>
              <a:t>Эйсебио</a:t>
            </a:r>
            <a:r>
              <a:rPr lang="ru-RU" dirty="0" smtClean="0"/>
              <a:t> из Португалии, и много других </a:t>
            </a:r>
            <a:r>
              <a:rPr lang="ru-RU" dirty="0" err="1" smtClean="0"/>
              <a:t>знаменитостей.Завершив</a:t>
            </a:r>
            <a:r>
              <a:rPr lang="ru-RU" dirty="0" smtClean="0"/>
              <a:t> спортивную карьеру, Яшин перешел в тренеры, но в этом деле особых результатов не </a:t>
            </a:r>
            <a:r>
              <a:rPr lang="ru-RU" dirty="0" err="1" smtClean="0"/>
              <a:t>показал.Международные</a:t>
            </a:r>
            <a:r>
              <a:rPr lang="ru-RU" dirty="0" smtClean="0"/>
              <a:t> СМИ и различные федерации футбола признали Яшина лучшим голкипером 20-го века, и внесли его в списки выдающихся футболистов в мировой истории футбола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https://avatars.mds.yandex.net/get-zen_doc/1856150/pub_5d22b59091645e00ac348cba_5d22b5fffe516300ade0c3da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772816"/>
            <a:ext cx="3279192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Личная жизнь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87375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Яшина можно с уверенностью назвать однолюбом, причем это касается не только спорта, но и личной жизни вратаря. Еще в молодости он женился на девушке по имени Валентина, и в этом браке родились две дочери – Ирина и </a:t>
            </a:r>
            <a:r>
              <a:rPr lang="ru-RU" dirty="0" err="1" smtClean="0"/>
              <a:t>Елена.Лев</a:t>
            </a:r>
            <a:r>
              <a:rPr lang="ru-RU" dirty="0" smtClean="0"/>
              <a:t> Яшин с женой </a:t>
            </a:r>
            <a:r>
              <a:rPr lang="ru-RU" dirty="0" err="1" smtClean="0"/>
              <a:t>ВалентинойВнук</a:t>
            </a:r>
            <a:r>
              <a:rPr lang="ru-RU" dirty="0" smtClean="0"/>
              <a:t> Льва – Василий Фролов, продолжил дело знаменитого деда, он начинал как голкипер московского ФК «Динамо». Потом перешел в команду «Динамо» из Санкт-Петербурга, которую впоследствии сменил на клуб «Зеленоград».Лев Яшин с </a:t>
            </a:r>
            <a:r>
              <a:rPr lang="ru-RU" dirty="0" smtClean="0"/>
              <a:t>семьей. Любимым </a:t>
            </a:r>
            <a:r>
              <a:rPr lang="ru-RU" dirty="0" smtClean="0"/>
              <a:t>занятием Яшина была рыбалка. Он мог часами сидеть на берегу небольшого водоема, наслаждаясь тишиной и покоем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 descr="Лев Яшин с женой Валентин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988840"/>
            <a:ext cx="3168352" cy="2344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</TotalTime>
  <Words>1147</Words>
  <Application>Microsoft Office PowerPoint</Application>
  <PresentationFormat>Экран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Биография выдающегося спортсмена - Льва Яшина</vt:lpstr>
      <vt:lpstr>Детство </vt:lpstr>
      <vt:lpstr>Футбол</vt:lpstr>
      <vt:lpstr>Слайд 4</vt:lpstr>
      <vt:lpstr>Слайд 5</vt:lpstr>
      <vt:lpstr>Слайд 6</vt:lpstr>
      <vt:lpstr>Слайд 7</vt:lpstr>
      <vt:lpstr> </vt:lpstr>
      <vt:lpstr>Личная жизнь</vt:lpstr>
      <vt:lpstr>Смерть</vt:lpstr>
      <vt:lpstr>Память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Биография выдающегося спортсмена - Льва Яшина</dc:title>
  <dc:creator>Professional</dc:creator>
  <cp:lastModifiedBy>User Windows</cp:lastModifiedBy>
  <cp:revision>2</cp:revision>
  <dcterms:created xsi:type="dcterms:W3CDTF">2022-03-11T13:08:07Z</dcterms:created>
  <dcterms:modified xsi:type="dcterms:W3CDTF">2022-03-11T13:22:06Z</dcterms:modified>
</cp:coreProperties>
</file>