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9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EBF7C-A797-4308-BB96-AFFA15816869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C048C-2479-472A-B2EF-CDE13D4F2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10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C048C-2479-472A-B2EF-CDE13D4F20A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860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114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05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5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052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9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741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97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64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132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82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523C6-E02A-4F22-892D-8A6E64B1592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80C27-25E8-428E-B630-311AE4DE63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85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&#1090;&#1072;&#1090;&#1072;&#1088;&#1089;&#1082;&#1080;&#1081;%20&#1076;&#1088;&#1072;&#1084;&#1090;&#1077;&#1072;&#1090;&#1088;%20&#1085;&#1072;&#1073;&#1077;&#1088;&#1077;&#1078;&#1085;&#1099;&#1077;%20&#1095;&#1077;&#1083;&#1085;&#1099;&amp;p=4&amp;pos=128&amp;rpt=simage&amp;img_url=https://realnoevremya.ru/uploads/gallery/67/b9/60e99ca6df4b863c.jpg" TargetMode="External"/><Relationship Id="rId7" Type="http://schemas.openxmlformats.org/officeDocument/2006/relationships/hyperlink" Target="https://yandex.ru/images/search?text=&#1089;&#1082;&#1091;&#1083;&#1100;&#1087;&#1090;&#1091;&#1088;&#1099;%20%20&#1075;&#1077;&#1088;&#1086;&#1103;&#1084;%20&#1089;&#1082;&#1072;&#1079;&#1086;&#1082;%20%20&#1075;&#1072;&#1073;&#1076;&#1091;&#1083;&#1083;&#1099;%20&#1090;&#1091;&#1082;&#1072;&#1103;%20&#1074;%20&#1085;&#1072;&#1073;&#1077;&#1088;&#1077;&#1078;&#1085;&#1099;&#1093;%20&#1095;&#1077;&#1083;&#1085;&#1072;&#1093;&amp;from=tabbar&amp;pos=22&amp;img_url=https://pp.userapi.com/c846524/v846524038/d7a3a/QIdp20y7Kng.jpg&amp;rpt=simage" TargetMode="External"/><Relationship Id="rId2" Type="http://schemas.openxmlformats.org/officeDocument/2006/relationships/hyperlink" Target="https://catherineasquithgallery.com/fony-dlja-prezentacij/8291-fon-dlja-prezentacii-tatarstan-63-foto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87;&#1072;&#1084;&#1103;&#1090;&#1085;&#1080;&#1082;%20&#1075;&#1072;&#1073;&#1076;&#1091;&#1083;&#1083;&#1077;%20&#1090;&#1091;&#1082;&#1072;&#1102;%20&#1074;%20&#1085;&#1072;&#1073;&#1077;&#1088;&#1077;&#1078;&#1085;&#1099;&#1093;%20&#1095;&#1077;&#1083;&#1085;&#1072;&#1093;&amp;from=tabbar&amp;pos=12&amp;img_url=https://gulaytour.ru/wp-content/uploads/2018/03/143.jpg&amp;rpt=simage" TargetMode="External"/><Relationship Id="rId5" Type="http://schemas.openxmlformats.org/officeDocument/2006/relationships/hyperlink" Target="https://yandex.ru/images/search?text=&#1082;&#1091;&#1083;%20&#1096;&#1072;&#1088;&#1080;&#1092;%20&#1074;&#1077;&#1095;&#1077;&#1088;&#1086;&#1084;&amp;from=tabbar&amp;pos=6&amp;img_url=https://sun9-36.userapi.com/c856028/v856028467/1d8979/_XBWz7Sm3MY.jpg&amp;rpt=simage" TargetMode="External"/><Relationship Id="rId4" Type="http://schemas.openxmlformats.org/officeDocument/2006/relationships/hyperlink" Target="https://yandex.ru/images/search?from=tabbar&amp;text=&#1087;&#1072;&#1084;&#1103;&#1090;&#1085;&#1080;&#1082;%20&#1084;&#1091;&#1089;&#1077;%20&#1076;&#1078;&#1072;&#1083;&#1080;&#1083;&#1102;%20&#1074;%20&#1082;&#1072;&#1079;&#1072;&#1085;&#1080;%20&#1074;&#1077;&#1095;&#1077;&#1088;&#1086;&#1084;&amp;pos=12&amp;img_url=https://img1.liveinternet.ru/images/attach/c/8/125/813/125813821_IMG_5622.JPG&amp;rpt=sim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513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00800" y="2873829"/>
            <a:ext cx="5660570" cy="2383971"/>
          </a:xfrm>
        </p:spPr>
        <p:txBody>
          <a:bodyPr>
            <a:normAutofit fontScale="92500"/>
          </a:bodyPr>
          <a:lstStyle/>
          <a:p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Культурный дневник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ченицы 1 класса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Шильнебашская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с углубленным изучением английского языка»</a:t>
            </a:r>
          </a:p>
          <a:p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Пигалевой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Галины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026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85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5487" y="2341425"/>
            <a:ext cx="5261024" cy="295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38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90"/>
            <a:ext cx="12124233" cy="67942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4142" y="2466792"/>
            <a:ext cx="6955972" cy="1325563"/>
          </a:xfrm>
        </p:spPr>
        <p:txBody>
          <a:bodyPr/>
          <a:lstStyle/>
          <a:p>
            <a:r>
              <a:rPr lang="ru-RU" dirty="0" smtClean="0"/>
              <a:t>Татарский драматический театр г. Набережные Челны </a:t>
            </a:r>
            <a:endParaRPr lang="ru-RU" dirty="0"/>
          </a:p>
        </p:txBody>
      </p:sp>
      <p:pic>
        <p:nvPicPr>
          <p:cNvPr id="1028" name="Picture 4" descr="https://upload.wikimedia.org/wikipedia/commons/0/06/%D0%A7%D0%B0%D0%BB%D0%BB%D1%8B_%D1%82%D0%B0%D1%82%D0%B0%D1%80_%D1%82%D0%B5%D0%B0%D1%82%D1%80%D1%8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12" y="2730279"/>
            <a:ext cx="4613130" cy="37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mendeleevskyi.ru/images/uploads/news/2020/9/8/38409628a816ab81a33368df5bfc0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657" y="3779883"/>
            <a:ext cx="5810446" cy="278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56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1113"/>
            <a:ext cx="12090400" cy="689666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800" b="1" dirty="0" smtClean="0"/>
              <a:t>В </a:t>
            </a:r>
            <a:r>
              <a:rPr lang="ru-RU" sz="4800" b="1" dirty="0" err="1" smtClean="0"/>
              <a:t>Синема</a:t>
            </a:r>
            <a:r>
              <a:rPr lang="ru-RU" sz="4800" b="1" dirty="0" smtClean="0"/>
              <a:t>-парк г. Набережные Челны</a:t>
            </a:r>
            <a:endParaRPr lang="ru-RU" sz="4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8" y="1690688"/>
            <a:ext cx="6792686" cy="509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05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 школьной библиотеке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2445" y="2455119"/>
            <a:ext cx="4873977" cy="2741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7800" y="2453707"/>
            <a:ext cx="4867525" cy="27379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93507" y="2473663"/>
            <a:ext cx="4796567" cy="26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4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235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Казань-столица нашей республики 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4117" y="1236084"/>
            <a:ext cx="3663198" cy="49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686" y="1435494"/>
            <a:ext cx="4125686" cy="499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8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825" y="-14514"/>
            <a:ext cx="12384825" cy="68558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Памятник </a:t>
            </a:r>
            <a:r>
              <a:rPr lang="ru-RU" b="1" dirty="0" err="1"/>
              <a:t>Г</a:t>
            </a:r>
            <a:r>
              <a:rPr lang="ru-RU" b="1" dirty="0" err="1" smtClean="0"/>
              <a:t>абдулле</a:t>
            </a:r>
            <a:r>
              <a:rPr lang="ru-RU" b="1" dirty="0" smtClean="0"/>
              <a:t> Тукаю в Н. Челнах </a:t>
            </a:r>
            <a:endParaRPr lang="ru-RU" b="1" dirty="0"/>
          </a:p>
        </p:txBody>
      </p:sp>
      <p:pic>
        <p:nvPicPr>
          <p:cNvPr id="3074" name="Picture 2" descr="https://gulaytour.ru/wp-content/uploads/2018/03/1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5620"/>
            <a:ext cx="5809623" cy="41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.userapi.com/c846524/v846524038/d7a3a/QIdp20y7K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587" y="1690688"/>
            <a:ext cx="2781556" cy="334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p.userapi.com/c846524/v846524038/d7a4c/AOtO2KzvmP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056" y="2493182"/>
            <a:ext cx="2824163" cy="412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289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7189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Я на встрече с классом 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22400"/>
            <a:ext cx="4412342" cy="3309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4814" y="2396900"/>
            <a:ext cx="4907643" cy="368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254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64457"/>
            <a:ext cx="10515600" cy="571250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https://catherineasquithgallery.com/fony-dlja-prezentacij/8291-fon-dlja-prezentacii-tatarstan-63-foto.html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https://yandex.ru/images/search?from=tabbar&amp;text=</a:t>
            </a:r>
            <a:r>
              <a:rPr lang="ru-RU" dirty="0" smtClean="0">
                <a:hlinkClick r:id="rId3"/>
              </a:rPr>
              <a:t>татарский%20драмтеатр%20набережные%20челны&amp;</a:t>
            </a:r>
            <a:r>
              <a:rPr lang="en-US" dirty="0" smtClean="0">
                <a:hlinkClick r:id="rId3"/>
              </a:rPr>
              <a:t>p=4&amp;pos=128&amp;rpt=simage&amp;img_url=https%3A%2F%2Frealnoevremya.ru%2Fuploads%2Fgallery%2F67%2Fb9%2F60e99ca6df4b863c.jpg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https://yandex.ru/images/search?from=tabbar&amp;text=</a:t>
            </a:r>
            <a:r>
              <a:rPr lang="ru-RU" dirty="0" smtClean="0">
                <a:hlinkClick r:id="rId4"/>
              </a:rPr>
              <a:t>памятник%20мусе%20джалилю%20в%20казани%20вечером&amp;</a:t>
            </a:r>
            <a:r>
              <a:rPr lang="en-US" dirty="0" err="1" smtClean="0">
                <a:hlinkClick r:id="rId4"/>
              </a:rPr>
              <a:t>pos</a:t>
            </a:r>
            <a:r>
              <a:rPr lang="en-US" dirty="0" smtClean="0">
                <a:hlinkClick r:id="rId4"/>
              </a:rPr>
              <a:t>=12&amp;img_url=https%3A%2F%2Fimg1.liveinternet.ru%2Fimages%2Fattach%2Fc%2F8%2F125%2F813%2F125813821_IMG_5622.JPG&amp;rpt=</a:t>
            </a:r>
            <a:r>
              <a:rPr lang="en-US" dirty="0" err="1" smtClean="0">
                <a:hlinkClick r:id="rId4"/>
              </a:rPr>
              <a:t>simage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https://yandex.ru/images/search?text=</a:t>
            </a:r>
            <a:r>
              <a:rPr lang="ru-RU" dirty="0" smtClean="0">
                <a:hlinkClick r:id="rId5"/>
              </a:rPr>
              <a:t>кул%20шариф%20вечером&amp;</a:t>
            </a:r>
            <a:r>
              <a:rPr lang="en-US" dirty="0" smtClean="0">
                <a:hlinkClick r:id="rId5"/>
              </a:rPr>
              <a:t>from=</a:t>
            </a:r>
            <a:r>
              <a:rPr lang="en-US" dirty="0" err="1" smtClean="0">
                <a:hlinkClick r:id="rId5"/>
              </a:rPr>
              <a:t>tabbar&amp;pos</a:t>
            </a:r>
            <a:r>
              <a:rPr lang="en-US" dirty="0" smtClean="0">
                <a:hlinkClick r:id="rId5"/>
              </a:rPr>
              <a:t>=6&amp;img_url=https%3A%2F%2Fsun9-36.userapi.com%2Fc856028%2Fv856028467%2F1d8979%2F_XBWz7Sm3MY.jpg&amp;rpt=</a:t>
            </a:r>
            <a:r>
              <a:rPr lang="en-US" dirty="0" err="1" smtClean="0">
                <a:hlinkClick r:id="rId5"/>
              </a:rPr>
              <a:t>simage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https://yandex.ru/images/search?text=</a:t>
            </a:r>
            <a:r>
              <a:rPr lang="ru-RU" dirty="0" smtClean="0">
                <a:hlinkClick r:id="rId6"/>
              </a:rPr>
              <a:t>памятник%20габдулле%20тукаю%20в%20набережных%20челнах&amp;</a:t>
            </a:r>
            <a:r>
              <a:rPr lang="en-US" dirty="0" smtClean="0">
                <a:hlinkClick r:id="rId6"/>
              </a:rPr>
              <a:t>from=</a:t>
            </a:r>
            <a:r>
              <a:rPr lang="en-US" dirty="0" err="1" smtClean="0">
                <a:hlinkClick r:id="rId6"/>
              </a:rPr>
              <a:t>tabbar&amp;pos</a:t>
            </a:r>
            <a:r>
              <a:rPr lang="en-US" dirty="0" smtClean="0">
                <a:hlinkClick r:id="rId6"/>
              </a:rPr>
              <a:t>=12&amp;img_url=https%3A%2F%2Fgulaytour.ru%2Fwp-content%2Fuploads%2F2018%2F03%2F143.jpg&amp;rpt=</a:t>
            </a:r>
            <a:r>
              <a:rPr lang="en-US" dirty="0" err="1" smtClean="0">
                <a:hlinkClick r:id="rId6"/>
              </a:rPr>
              <a:t>simage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https://yandex.ru/images/search?text=</a:t>
            </a:r>
            <a:r>
              <a:rPr lang="ru-RU" dirty="0" smtClean="0">
                <a:hlinkClick r:id="rId7"/>
              </a:rPr>
              <a:t>скульптуры%20%20героям%20сказок%20%20габдуллы%20тукая%20в%20набережных%20челнах&amp;</a:t>
            </a:r>
            <a:r>
              <a:rPr lang="en-US" dirty="0" smtClean="0">
                <a:hlinkClick r:id="rId7"/>
              </a:rPr>
              <a:t>from=</a:t>
            </a:r>
            <a:r>
              <a:rPr lang="en-US" dirty="0" err="1" smtClean="0">
                <a:hlinkClick r:id="rId7"/>
              </a:rPr>
              <a:t>tabbar&amp;pos</a:t>
            </a:r>
            <a:r>
              <a:rPr lang="en-US" dirty="0" smtClean="0">
                <a:hlinkClick r:id="rId7"/>
              </a:rPr>
              <a:t>=22&amp;img_url=https%3A%2F%2Fpp.userapi.com%2Fc846524%2Fv846524038%2Fd7a3a%2FQIdp20y7Kng.jpg&amp;rpt=</a:t>
            </a:r>
            <a:r>
              <a:rPr lang="en-US" dirty="0" err="1" smtClean="0">
                <a:hlinkClick r:id="rId7"/>
              </a:rPr>
              <a:t>simage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7198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77</Words>
  <Application>Microsoft Office PowerPoint</Application>
  <PresentationFormat>Широкоэкранный</PresentationFormat>
  <Paragraphs>22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Татарский драматический театр г. Набережные Челны </vt:lpstr>
      <vt:lpstr>В Синема-парк г. Набережные Челны</vt:lpstr>
      <vt:lpstr>В школьной библиотеке</vt:lpstr>
      <vt:lpstr>Казань-столица нашей республики </vt:lpstr>
      <vt:lpstr>Памятник Габдулле Тукаю в Н. Челнах </vt:lpstr>
      <vt:lpstr>Я на встрече с классом 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8</cp:revision>
  <dcterms:created xsi:type="dcterms:W3CDTF">2022-04-24T16:20:29Z</dcterms:created>
  <dcterms:modified xsi:type="dcterms:W3CDTF">2022-04-25T06:44:30Z</dcterms:modified>
</cp:coreProperties>
</file>