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7" r:id="rId2"/>
    <p:sldId id="273" r:id="rId3"/>
    <p:sldId id="268" r:id="rId4"/>
    <p:sldId id="269" r:id="rId5"/>
    <p:sldId id="270" r:id="rId6"/>
    <p:sldId id="271" r:id="rId7"/>
    <p:sldId id="272" r:id="rId8"/>
    <p:sldId id="274" r:id="rId9"/>
    <p:sldId id="275" r:id="rId10"/>
    <p:sldId id="279" r:id="rId11"/>
    <p:sldId id="280" r:id="rId12"/>
    <p:sldId id="277" r:id="rId13"/>
    <p:sldId id="278" r:id="rId14"/>
    <p:sldId id="28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B61AA3"/>
    <a:srgbClr val="0099CC"/>
    <a:srgbClr val="FF0066"/>
    <a:srgbClr val="0000FF"/>
    <a:srgbClr val="00FF00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>
      <p:cViewPr varScale="1">
        <p:scale>
          <a:sx n="74" d="100"/>
          <a:sy n="74" d="100"/>
        </p:scale>
        <p:origin x="-67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60695-7DD9-458C-BBC3-63AF5D16BD53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110E2-AE05-448C-9C6B-27FF7E05D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37CDC-7176-4A83-A70E-36A33DF306E8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6F647-471A-4451-BE73-CCAEE549B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54B0B-5A44-42D9-BF75-8B462F3AA64C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1B59A-9F42-48AE-BD70-6308A14A2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4C581-CF0A-478D-97F6-D51F6EA6246F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8513D-CAC0-4C88-A28D-7261FE2B2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166FB-EEEE-40BE-9FDE-A459471C1FE9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2565C-E86D-43D7-94D3-1D0FC666F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371FF-E41D-435C-A7F8-806DCC58C6E0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A2D33-ED05-40B4-8E97-CD8DD9F4E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2E62D-52DA-447A-9EF6-297C9A20D20F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F5748-50F0-4778-9D37-1DD9A4ABD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F6655-513F-4B92-BF92-A819845AB400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89910-95D0-4FC6-B28D-460127F42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41F46-8AD7-41F6-AEA8-A70C94C1D133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D3EE9-837A-4AE6-86CB-F6D797AB7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7A2A4-E57E-4053-B3ED-851CA8FC86BB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5B0FA-A3A6-4FF3-9AEB-C6F03AB98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78B34-91FF-4C07-B9EA-E10A68623F39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08E17-D25B-4573-A885-BE990E9DA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C30BFD-E802-4170-8DF3-47FC2189834E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89E681-86C6-4D27-92A0-8EB05F8AD4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8" r:id="rId9"/>
    <p:sldLayoutId id="2147483706" r:id="rId10"/>
    <p:sldLayoutId id="214748370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587500"/>
          </a:xfrm>
        </p:spPr>
        <p:txBody>
          <a:bodyPr/>
          <a:lstStyle/>
          <a:p>
            <a:pPr algn="ctr"/>
            <a:r>
              <a:rPr lang="ru-RU" smtClean="0"/>
              <a:t>Традиционные блюда                                                                   Великобритании</a:t>
            </a:r>
          </a:p>
        </p:txBody>
      </p:sp>
      <p:pic>
        <p:nvPicPr>
          <p:cNvPr id="1331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854200"/>
            <a:ext cx="6994525" cy="5003800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6700" y="3500438"/>
            <a:ext cx="50673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7150" y="-9525"/>
            <a:ext cx="467995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539750" y="333375"/>
            <a:ext cx="818991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onstantia" pitchFamily="18" charset="0"/>
              </a:rPr>
              <a:t>Рождество в этой стране – семейный праздник, обязательный и серьезный, но вместе с тем он такой теплый, веселый, задорный и очень красивый. Самое удивительное рождественское блюдо в Англии — это </a:t>
            </a:r>
            <a:r>
              <a:rPr lang="ru-RU" sz="2800" b="1" u="sng">
                <a:solidFill>
                  <a:srgbClr val="FF0000"/>
                </a:solidFill>
                <a:latin typeface="Constantia" pitchFamily="18" charset="0"/>
              </a:rPr>
              <a:t>пудинг (плам-пудинг)</a:t>
            </a:r>
          </a:p>
        </p:txBody>
      </p:sp>
      <p:pic>
        <p:nvPicPr>
          <p:cNvPr id="23554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060575"/>
            <a:ext cx="68405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375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250825" y="549275"/>
            <a:ext cx="877093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onstantia" pitchFamily="18" charset="0"/>
              </a:rPr>
              <a:t>Еще одно из главных рождественских блюд </a:t>
            </a:r>
            <a:r>
              <a:rPr lang="ru-RU" sz="2400">
                <a:latin typeface="Constantia" pitchFamily="18" charset="0"/>
              </a:rPr>
              <a:t>– </a:t>
            </a:r>
            <a:r>
              <a:rPr lang="ru-RU" sz="2800">
                <a:solidFill>
                  <a:srgbClr val="FF0000"/>
                </a:solidFill>
                <a:latin typeface="Constantia" pitchFamily="18" charset="0"/>
              </a:rPr>
              <a:t>индейка</a:t>
            </a:r>
            <a:r>
              <a:rPr lang="ru-RU">
                <a:latin typeface="Constantia" pitchFamily="18" charset="0"/>
              </a:rPr>
              <a:t>. </a:t>
            </a:r>
            <a:r>
              <a:rPr lang="ru-RU" sz="2000">
                <a:latin typeface="Constantia" pitchFamily="18" charset="0"/>
              </a:rPr>
              <a:t>Съев индейку, необходимо найти кость желания. Это одна из косточек в форме буквы «Y». Два человека берутся за разные кончики косточки и разламывают ее, и тот, кому достанется больший кусочек, исполняет желание другого. </a:t>
            </a:r>
          </a:p>
        </p:txBody>
      </p:sp>
      <p:pic>
        <p:nvPicPr>
          <p:cNvPr id="2560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205038"/>
            <a:ext cx="574992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57325"/>
            <a:ext cx="86423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236538" y="404813"/>
            <a:ext cx="83534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Constantia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8507413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107950" y="350838"/>
            <a:ext cx="88566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onstantia" pitchFamily="18" charset="0"/>
              </a:rPr>
              <a:t>Принято считать, что английская кухня имеет однообразный характер. Многие сразу вспоминают о традиционном завтраке с овсянкой. Однако блюда Великобритании радуют гурманов не только овсяной кашей. В каждом регионе страны есть набор своих вкусных блюд. Жители соблюдают установленные традиции, которые касаются еды. Завтрак у них происходит около 8 утра, ланч – к 14 часам, в 17 часов – легкий обед, в 19 часов они принимаются за плотный ужин. </a:t>
            </a:r>
          </a:p>
        </p:txBody>
      </p:sp>
      <p:pic>
        <p:nvPicPr>
          <p:cNvPr id="1536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141663"/>
            <a:ext cx="4140200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638550"/>
            <a:ext cx="4464050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323850" y="476250"/>
            <a:ext cx="842486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onstantia" pitchFamily="18" charset="0"/>
              </a:rPr>
              <a:t>Излюбленным напитком среди жителей страны считается чай. К английскому чаю у них трепетное отношение. В Англии пьют его часто: примерно каждый час они делают перерыв на чашечку чая с сэндвичем. Связано это с тем, что у британцев слишком поздно наступает обед. Самым знаменитым в Британии всегда остается так называемый "Файф о'клок" («five-o-clock»), это чайный перерыв в 5 часов вечера.</a:t>
            </a:r>
          </a:p>
        </p:txBody>
      </p:sp>
      <p:pic>
        <p:nvPicPr>
          <p:cNvPr id="16386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916238"/>
            <a:ext cx="5100637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323850" y="2420938"/>
            <a:ext cx="8964613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onstantia" pitchFamily="18" charset="0"/>
              </a:rPr>
              <a:t>А в целом, рецепты блюд Великобритании отличаются простотой. Англичане неохотно воспринимают иностранные блюда. Зато их национальная кухня имеет большое преимущество: традиционная еда готовится из правильно подобранных и натуральных компонентов. Здоровое питание и полезные продукты – это действительно то, что англичане очень ценят в своей культуре. </a:t>
            </a:r>
          </a:p>
        </p:txBody>
      </p:sp>
      <p:pic>
        <p:nvPicPr>
          <p:cNvPr id="1741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19075"/>
            <a:ext cx="3167062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90500"/>
            <a:ext cx="255905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4445000"/>
            <a:ext cx="3549650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4510088"/>
            <a:ext cx="41751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84963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0000"/>
                </a:solidFill>
                <a:latin typeface="Constantia" pitchFamily="18" charset="0"/>
              </a:rPr>
              <a:t>Йоркширский пудинг</a:t>
            </a:r>
            <a:r>
              <a:rPr lang="ru-RU" b="1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000">
                <a:latin typeface="Constantia" pitchFamily="18" charset="0"/>
              </a:rPr>
              <a:t>—это традиционный английский пудинг графства Йоркшир, который готовится из кляра и обычно подается с ростбифом и подливкой. Часто его едят до основного мясного блюда с соусом от жареного мяса.</a:t>
            </a:r>
          </a:p>
        </p:txBody>
      </p:sp>
      <p:pic>
        <p:nvPicPr>
          <p:cNvPr id="18434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700213"/>
            <a:ext cx="7416800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468313" y="404813"/>
            <a:ext cx="8118475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0000"/>
                </a:solidFill>
                <a:latin typeface="Constantia" pitchFamily="18" charset="0"/>
              </a:rPr>
              <a:t>Яйца по-шотландски (Scotch egg) </a:t>
            </a:r>
            <a:r>
              <a:rPr lang="ru-RU" sz="2000">
                <a:latin typeface="Constantia" pitchFamily="18" charset="0"/>
              </a:rPr>
              <a:t>—это вареные яйца, обмазанные мясным фаршем и обжаренные в панировочных сухарях. </a:t>
            </a:r>
          </a:p>
        </p:txBody>
      </p:sp>
      <p:pic>
        <p:nvPicPr>
          <p:cNvPr id="1945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175" y="1628775"/>
            <a:ext cx="75231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250825" y="333375"/>
            <a:ext cx="86423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0000"/>
                </a:solidFill>
                <a:latin typeface="Constantia" pitchFamily="18" charset="0"/>
              </a:rPr>
              <a:t>Шепердс пай или cottage pie </a:t>
            </a:r>
            <a:r>
              <a:rPr lang="ru-RU" sz="2000">
                <a:latin typeface="Constantia" pitchFamily="18" charset="0"/>
              </a:rPr>
              <a:t>имеет более чем столетнюю историю. С английского языка оно переводится как «пирог пастуха» и представляет собой запеканку из картофельного пюре с говяжьим фаршем.</a:t>
            </a:r>
          </a:p>
        </p:txBody>
      </p:sp>
      <p:pic>
        <p:nvPicPr>
          <p:cNvPr id="2048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1916113"/>
            <a:ext cx="6762750" cy="462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2"/>
          <p:cNvSpPr>
            <a:spLocks noChangeArrowheads="1"/>
          </p:cNvSpPr>
          <p:nvPr/>
        </p:nvSpPr>
        <p:spPr bwMode="auto">
          <a:xfrm>
            <a:off x="395288" y="476250"/>
            <a:ext cx="85137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0000"/>
                </a:solidFill>
                <a:latin typeface="Constantia" pitchFamily="18" charset="0"/>
              </a:rPr>
              <a:t>Рыба и чипсы «Фиш энд Чипс» </a:t>
            </a:r>
            <a:r>
              <a:rPr lang="ru-RU" sz="2000">
                <a:latin typeface="Constantia" pitchFamily="18" charset="0"/>
              </a:rPr>
              <a:t>–  это традиционное блюдо английской (британской) кухни, быстрый перекус.</a:t>
            </a:r>
          </a:p>
        </p:txBody>
      </p:sp>
      <p:pic>
        <p:nvPicPr>
          <p:cNvPr id="2150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700213"/>
            <a:ext cx="7635875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468</TotalTime>
  <Words>332</Words>
  <Application>Microsoft Office PowerPoint</Application>
  <PresentationFormat>Экран (4:3)</PresentationFormat>
  <Paragraphs>11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Constantia</vt:lpstr>
      <vt:lpstr>Arial</vt:lpstr>
      <vt:lpstr>Calibri</vt:lpstr>
      <vt:lpstr>Wingdings 2</vt:lpstr>
      <vt:lpstr>Поток</vt:lpstr>
      <vt:lpstr>Поток</vt:lpstr>
      <vt:lpstr>Традиционные блюда                                                                   Великобритании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truhan_dv</dc:creator>
  <cp:lastModifiedBy>Админ</cp:lastModifiedBy>
  <cp:revision>41</cp:revision>
  <dcterms:created xsi:type="dcterms:W3CDTF">2016-02-25T05:42:18Z</dcterms:created>
  <dcterms:modified xsi:type="dcterms:W3CDTF">2022-05-03T08:13:21Z</dcterms:modified>
</cp:coreProperties>
</file>