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56" r:id="rId4"/>
    <p:sldId id="268" r:id="rId5"/>
    <p:sldId id="269" r:id="rId6"/>
    <p:sldId id="258" r:id="rId7"/>
    <p:sldId id="271" r:id="rId8"/>
    <p:sldId id="272" r:id="rId9"/>
    <p:sldId id="273" r:id="rId10"/>
    <p:sldId id="274" r:id="rId11"/>
    <p:sldId id="275" r:id="rId12"/>
    <p:sldId id="262" r:id="rId13"/>
    <p:sldId id="276" r:id="rId14"/>
    <p:sldId id="278" r:id="rId15"/>
    <p:sldId id="279" r:id="rId16"/>
    <p:sldId id="280" r:id="rId17"/>
    <p:sldId id="281" r:id="rId18"/>
    <p:sldId id="263" r:id="rId19"/>
    <p:sldId id="282" r:id="rId20"/>
    <p:sldId id="283" r:id="rId21"/>
    <p:sldId id="284" r:id="rId22"/>
    <p:sldId id="261" r:id="rId23"/>
    <p:sldId id="285" r:id="rId24"/>
    <p:sldId id="286" r:id="rId25"/>
    <p:sldId id="28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6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08514-2AE8-4C67-8C77-DE9349F4E13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3F5B6-4581-481C-BC97-835070CEB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6A395-3338-44B5-9C9A-C0BA5746D9C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9A0FA-BB62-4CA9-8C00-67D84FE49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BD90E-AB63-4E40-913B-0266709C7359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9B69-BA39-492D-BBC2-04A5F5482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400BE-405B-48C0-B930-5A53F195979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EE46D-B29F-43D6-A14C-7D531393E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CD4CF-1553-474D-A224-A1405F77A09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93A93-69A2-4092-8EBD-FDBC9A43C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AE5F-495B-4815-83A7-F7DD00D9923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2ADFC-8E4D-4DDF-97CF-BEB75678E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ACC73-6259-48B0-9FAA-B3E4E81D101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23CBB-DEE7-4861-B370-B88C0B613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B6442-8A75-4EC7-9451-A26A6A0982C3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4690-D4D2-436C-845F-C19FB69CA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14AA2-B680-48AB-A9EB-377508247C2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D741A-BBD3-4AFF-A28B-D5C1F0B41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47E7-3CEE-4ACB-A5B7-743BB55BCD1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CA7F7-3762-40FF-9904-09E59F4A5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64460-DC25-4999-99E1-C8D4772E25D6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2572B-CBC9-4120-8EAC-629AD7865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728394-1821-46AB-887F-C9CAA794050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DBACB1-ADC3-4121-B155-60C160B34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w-shop.com/product_info.php/info/p15971_Mini-metla.html" TargetMode="External"/><Relationship Id="rId13" Type="http://schemas.openxmlformats.org/officeDocument/2006/relationships/hyperlink" Target="http://zateevo.ru/?section=page&amp;alias=stalactity_stalagmity" TargetMode="External"/><Relationship Id="rId3" Type="http://schemas.openxmlformats.org/officeDocument/2006/relationships/hyperlink" Target="http://www.gadukino.ru/fishing/fishing.php?fishing=F_83" TargetMode="External"/><Relationship Id="rId7" Type="http://schemas.openxmlformats.org/officeDocument/2006/relationships/hyperlink" Target="http://www.alentieff.ru/ru/blog/show/102" TargetMode="External"/><Relationship Id="rId12" Type="http://schemas.openxmlformats.org/officeDocument/2006/relationships/hyperlink" Target="http://newsgomel.by/" TargetMode="External"/><Relationship Id="rId17" Type="http://schemas.openxmlformats.org/officeDocument/2006/relationships/hyperlink" Target="www.shkola-abv.ru" TargetMode="External"/><Relationship Id="rId2" Type="http://schemas.openxmlformats.org/officeDocument/2006/relationships/hyperlink" Target="http://www.tvoyrebenok.ru/raznocvetny-fon-dlya-prezentacii.shtml" TargetMode="Externa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dom.ru/catalog.php?cat=130&amp;zav=597&amp;ser=534" TargetMode="External"/><Relationship Id="rId11" Type="http://schemas.openxmlformats.org/officeDocument/2006/relationships/hyperlink" Target="http://cob-swan.ru/vidy-lebedej/vidy-lebedej-lebed-shipun/" TargetMode="External"/><Relationship Id="rId5" Type="http://schemas.openxmlformats.org/officeDocument/2006/relationships/hyperlink" Target="http://ptici.narod.ru/ptici/soroka.html" TargetMode="External"/><Relationship Id="rId15" Type="http://schemas.openxmlformats.org/officeDocument/2006/relationships/hyperlink" Target="http://tvoyadubna.org/ataka-ritejlerov/" TargetMode="External"/><Relationship Id="rId10" Type="http://schemas.openxmlformats.org/officeDocument/2006/relationships/hyperlink" Target="http://www.pes.su/taksa.html" TargetMode="External"/><Relationship Id="rId4" Type="http://schemas.openxmlformats.org/officeDocument/2006/relationships/hyperlink" Target="http://absurdopedia.wikia.com/wiki/%D0%A0%D0%BE%D0%B3%D0%B0" TargetMode="External"/><Relationship Id="rId9" Type="http://schemas.openxmlformats.org/officeDocument/2006/relationships/hyperlink" Target="http://club.foto.ru/gallery/photos/photo.php?photo_id=1296916" TargetMode="External"/><Relationship Id="rId14" Type="http://schemas.openxmlformats.org/officeDocument/2006/relationships/hyperlink" Target="http://www.bestbed.ru/table/otdsk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Rcy;&amp;acy;&amp;zcy;&amp;ncy;&amp;ocy;&amp;tscy;&amp;vcy;&amp;iecy;&amp;tcy;&amp;n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255557" y="195240"/>
            <a:ext cx="8632033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4" name="Прямоугольник 5"/>
          <p:cNvSpPr>
            <a:spLocks noChangeArrowheads="1"/>
          </p:cNvSpPr>
          <p:nvPr/>
        </p:nvSpPr>
        <p:spPr bwMode="auto">
          <a:xfrm>
            <a:off x="428625" y="1357313"/>
            <a:ext cx="82804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Литературное</a:t>
            </a:r>
          </a:p>
          <a:p>
            <a:pPr algn="ctr"/>
            <a:r>
              <a:rPr lang="ru-RU" sz="8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чтение</a:t>
            </a:r>
          </a:p>
        </p:txBody>
      </p:sp>
      <p:sp>
        <p:nvSpPr>
          <p:cNvPr id="13315" name="Подзаголовок 2"/>
          <p:cNvSpPr txBox="1">
            <a:spLocks/>
          </p:cNvSpPr>
          <p:nvPr/>
        </p:nvSpPr>
        <p:spPr bwMode="auto">
          <a:xfrm>
            <a:off x="1500188" y="40005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 dirty="0" smtClean="0">
                <a:solidFill>
                  <a:srgbClr val="0070C0"/>
                </a:solidFill>
                <a:latin typeface="Calibri" pitchFamily="34" charset="0"/>
              </a:rPr>
              <a:t>МБОУ Никольская ОШ</a:t>
            </a:r>
            <a:endParaRPr lang="ru-RU" sz="3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2786063" y="214313"/>
            <a:ext cx="3357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4класс</a:t>
            </a:r>
          </a:p>
        </p:txBody>
      </p:sp>
      <p:sp>
        <p:nvSpPr>
          <p:cNvPr id="13317" name="Прямоугольник 6"/>
          <p:cNvSpPr>
            <a:spLocks noChangeArrowheads="1"/>
          </p:cNvSpPr>
          <p:nvPr/>
        </p:nvSpPr>
        <p:spPr bwMode="auto">
          <a:xfrm>
            <a:off x="357188" y="5643563"/>
            <a:ext cx="8429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Гришина </a:t>
            </a:r>
            <a:r>
              <a:rPr lang="ru-RU" sz="2400" b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Марина Николаевна</a:t>
            </a:r>
            <a:endParaRPr lang="ru-RU" sz="2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2018.</a:t>
            </a:r>
            <a:endParaRPr lang="ru-RU" sz="2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pic>
        <p:nvPicPr>
          <p:cNvPr id="29698" name="Picture 2" descr="http://www.alentieff.ru/public/images/site/upload/2009/12/57f3ceb02d58db7c7d18ed4a33c6696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1639888"/>
            <a:ext cx="5589588" cy="2243137"/>
          </a:xfrm>
          <a:prstGeom prst="rect">
            <a:avLst/>
          </a:prstGeom>
          <a:noFill/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29063" y="4929188"/>
            <a:ext cx="4664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Д. Н. Мамин-Сибиряк </a:t>
            </a:r>
          </a:p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«Приёмыш»</a:t>
            </a:r>
            <a:endParaRPr lang="ru-RU" sz="36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pic>
        <p:nvPicPr>
          <p:cNvPr id="30722" name="Picture 2" descr="http://www.sew-shop.com/images/product_images/popup_images/toys/15971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1566863"/>
            <a:ext cx="5589588" cy="250507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86438" y="5143500"/>
            <a:ext cx="2874962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Е.И. </a:t>
            </a:r>
            <a:r>
              <a:rPr lang="ru-RU" sz="3600" b="1" dirty="0" err="1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Чарушин</a:t>
            </a:r>
            <a:endParaRPr lang="ru-RU" sz="3600" b="1" dirty="0">
              <a:solidFill>
                <a:schemeClr val="bg1">
                  <a:lumMod val="9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 «Кабан»</a:t>
            </a: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7715250" y="357188"/>
            <a:ext cx="1042988" cy="1042987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457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80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1600200"/>
            <a:ext cx="4643437" cy="62579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200" b="1" smtClean="0"/>
              <a:t>    </a:t>
            </a:r>
            <a:r>
              <a:rPr lang="ru-RU" sz="3600" b="1" smtClean="0"/>
              <a:t>Он серого цвета. Баловства не любит. Чуть где-нибудь непорядок - суета или драка, -  он, не торопясь, пришагает и ткнёт кого надо клювом. Начальник – птица!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24581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2" name="Picture 2" descr="http://club.foto.ru/gallery/images/photo/2009/03/11/12969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1206500"/>
            <a:ext cx="2870200" cy="5097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560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1600200"/>
            <a:ext cx="4643437" cy="625792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3600" b="1" smtClean="0"/>
              <a:t>    Она была маленькая, тонконогая с гладкой чёрной шерстью и жёлтыми подпалинами над бровями и на груди.</a:t>
            </a:r>
          </a:p>
          <a:p>
            <a:pPr>
              <a:buFont typeface="Arial" charset="0"/>
              <a:buNone/>
            </a:pPr>
            <a:endParaRPr lang="ru-RU" sz="3600" b="1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25605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Picture 2" descr="http://www.pes.su/2/3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1071563"/>
            <a:ext cx="46751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6627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1600200"/>
            <a:ext cx="4643437" cy="6257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latin typeface="+mj-lt"/>
                <a:ea typeface="Verdana" pitchFamily="34" charset="0"/>
                <a:cs typeface="Verdana" pitchFamily="34" charset="0"/>
              </a:rPr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b="1" dirty="0" smtClean="0">
              <a:ea typeface="Verdana" pitchFamily="34" charset="0"/>
              <a:cs typeface="Verdana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6629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Picture 2" descr="http://cob-swan.ru/wp-content/uploads/2008/10/lebed-ship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2988" y="1420813"/>
            <a:ext cx="3754437" cy="375443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63" y="1857375"/>
            <a:ext cx="4572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  </a:t>
            </a:r>
            <a:r>
              <a:rPr lang="ru-RU" sz="3600" b="1">
                <a:latin typeface="Calibri" pitchFamily="34" charset="0"/>
              </a:rPr>
              <a:t>Он как человек тосковал. Выйдет на берег, встанет на одну ногу и начнет кричать. Да ведь так жалобно кричит…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765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1357313"/>
            <a:ext cx="4643437" cy="625792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3600" b="1" smtClean="0"/>
              <a:t>    </a:t>
            </a:r>
          </a:p>
          <a:p>
            <a:pPr>
              <a:buFont typeface="Arial" charset="0"/>
              <a:buNone/>
            </a:pPr>
            <a:r>
              <a:rPr lang="ru-RU" sz="3600" b="1" smtClean="0"/>
              <a:t>     Ей было очень тяжело прокормить детей. Но она была хорошая мать.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27653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185737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  <a:ea typeface="Verdana" pitchFamily="34" charset="0"/>
                <a:cs typeface="Verdana" pitchFamily="34" charset="0"/>
              </a:rPr>
              <a:t> </a:t>
            </a:r>
            <a:endParaRPr lang="ru-RU" sz="3600" b="1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4818" name="Picture 2" descr="http://newsgomel.by/wp-content/uploads/2012/01/%D0%A1%D1%82%D1%80%D0%B8%D0%B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2D1D6"/>
              </a:clrFrom>
              <a:clrTo>
                <a:srgbClr val="D2D1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1785938"/>
            <a:ext cx="42783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867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1357313"/>
            <a:ext cx="4643437" cy="6257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latin typeface="+mj-lt"/>
                <a:ea typeface="Verdana" pitchFamily="34" charset="0"/>
                <a:cs typeface="Verdana" pitchFamily="34" charset="0"/>
              </a:rPr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latin typeface="+mj-lt"/>
                <a:ea typeface="Verdana" pitchFamily="34" charset="0"/>
                <a:cs typeface="Verdana" pitchFamily="34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8677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185737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  <a:ea typeface="Verdana" pitchFamily="34" charset="0"/>
                <a:cs typeface="Verdana" pitchFamily="34" charset="0"/>
              </a:rPr>
              <a:t> </a:t>
            </a:r>
            <a:endParaRPr lang="ru-RU" sz="3600" b="1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4" descr="http://www.symbolsbook.ru/images/S/Do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9963" y="1706563"/>
            <a:ext cx="4010025" cy="36036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0063" y="1857375"/>
            <a:ext cx="45720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</a:t>
            </a:r>
            <a:r>
              <a:rPr lang="ru-RU" sz="3600" b="1">
                <a:latin typeface="Calibri" pitchFamily="34" charset="0"/>
              </a:rPr>
              <a:t>Весёлая она была: ушки как рожки,</a:t>
            </a:r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600" b="1">
                <a:latin typeface="Calibri" pitchFamily="34" charset="0"/>
              </a:rPr>
              <a:t>хвостик колечком, зубки беленькие, как чеснок. </a:t>
            </a:r>
            <a:endParaRPr lang="ru-RU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«Узнай по описанию»</a:t>
            </a:r>
          </a:p>
        </p:txBody>
      </p:sp>
      <p:sp>
        <p:nvSpPr>
          <p:cNvPr id="2969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313" y="785813"/>
            <a:ext cx="4643437" cy="62579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b="1" smtClean="0"/>
              <a:t>  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300" b="1" smtClean="0"/>
              <a:t>     Летом он постоянно с головы до конца хвоста бывал унизан колючими «репяхами», осенью же клоки шерсти на его ногах , животе, извалявшись в грязи и потом высохнув, превращались в сотни коричневых , болтающихся сталактитов.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2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185737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j-lt"/>
                <a:ea typeface="Verdana" pitchFamily="34" charset="0"/>
                <a:cs typeface="Verdana" pitchFamily="34" charset="0"/>
              </a:rPr>
              <a:t> </a:t>
            </a:r>
            <a:endParaRPr lang="ru-RU" sz="3600" b="1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3" y="1857375"/>
            <a:ext cx="4572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lang="ru-RU" b="1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8" descr="http://img.66.ru/image/e7fb71245a2e40b3f9b66a60ebedc688/47dd6289/0/34/74/347425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9963" y="1639888"/>
            <a:ext cx="3913187" cy="33655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rId4" action="ppaction://hlinksldjump" highlightClick="1"/>
          </p:cNvPr>
          <p:cNvSpPr/>
          <p:nvPr/>
        </p:nvSpPr>
        <p:spPr>
          <a:xfrm>
            <a:off x="7715250" y="357188"/>
            <a:ext cx="1042988" cy="1042987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3" cstate="print"/>
          <a:srcRect b="4255"/>
          <a:stretch>
            <a:fillRect/>
          </a:stretch>
        </p:blipFill>
        <p:spPr bwMode="auto">
          <a:xfrm>
            <a:off x="357157" y="285728"/>
            <a:ext cx="853281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zateevo.ru/userfiles/image/Okazivaetsya/Stalakt%20Stalagm/stalactite_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781050"/>
            <a:ext cx="5254625" cy="3486150"/>
          </a:xfrm>
          <a:prstGeom prst="rect">
            <a:avLst/>
          </a:prstGeom>
          <a:noFill/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«Трудные слова»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71688" y="4500563"/>
            <a:ext cx="63579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4F6228"/>
                </a:solidFill>
                <a:latin typeface="Calibri" pitchFamily="34" charset="0"/>
              </a:rPr>
              <a:t>имеющий форму сосульки, спускающейся с потолка пещеры, известковый нарост.</a:t>
            </a:r>
            <a:endParaRPr lang="ru-RU" sz="2400" b="1">
              <a:solidFill>
                <a:srgbClr val="4F6228"/>
              </a:solidFill>
              <a:latin typeface="Calibri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428596" y="2071678"/>
            <a:ext cx="3500462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Сталактит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3" cstate="print"/>
          <a:srcRect b="4255"/>
          <a:stretch>
            <a:fillRect/>
          </a:stretch>
        </p:blipFill>
        <p:spPr bwMode="auto">
          <a:xfrm>
            <a:off x="357157" y="285728"/>
            <a:ext cx="853281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://www.mochaloff.ru/arhipka/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1066800"/>
            <a:ext cx="5164138" cy="3438525"/>
          </a:xfrm>
          <a:prstGeom prst="rect">
            <a:avLst/>
          </a:prstGeom>
          <a:noFill/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«Трудные слова»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1688" y="4500563"/>
            <a:ext cx="6357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4F6228"/>
                </a:solidFill>
                <a:latin typeface="Calibri" pitchFamily="34" charset="0"/>
              </a:rPr>
              <a:t>крутой берег, обрыв.</a:t>
            </a:r>
            <a:endParaRPr lang="ru-RU" sz="2400" b="1">
              <a:solidFill>
                <a:srgbClr val="4F6228"/>
              </a:solidFill>
              <a:latin typeface="Calibri" pitchFamily="34" charset="0"/>
            </a:endParaRPr>
          </a:p>
        </p:txBody>
      </p:sp>
      <p:pic>
        <p:nvPicPr>
          <p:cNvPr id="8" name="Заголовок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688" y="1822450"/>
            <a:ext cx="3517900" cy="142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Rcy;&amp;acy;&amp;zcy;&amp;ncy;&amp;ocy;&amp;tscy;&amp;vcy;&amp;iecy;&amp;tcy;&amp;n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285720" y="214290"/>
            <a:ext cx="8632032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8" name="Прямоугольник 5"/>
          <p:cNvSpPr>
            <a:spLocks noChangeArrowheads="1"/>
          </p:cNvSpPr>
          <p:nvPr/>
        </p:nvSpPr>
        <p:spPr bwMode="auto">
          <a:xfrm>
            <a:off x="500063" y="2857500"/>
            <a:ext cx="8280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Природа и мы</a:t>
            </a:r>
          </a:p>
        </p:txBody>
      </p:sp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2928938" y="5643563"/>
            <a:ext cx="3357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4класс</a:t>
            </a: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500063" y="214313"/>
            <a:ext cx="8280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i="1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Конкурс знатоков</a:t>
            </a:r>
            <a:endParaRPr lang="ru-RU" sz="8000" b="1" i="1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3" cstate="print"/>
          <a:srcRect b="4255"/>
          <a:stretch>
            <a:fillRect/>
          </a:stretch>
        </p:blipFill>
        <p:spPr bwMode="auto">
          <a:xfrm>
            <a:off x="357157" y="285728"/>
            <a:ext cx="853281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«Трудные слова»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71688" y="4500563"/>
            <a:ext cx="6357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4F6228"/>
                </a:solidFill>
                <a:latin typeface="Calibri" pitchFamily="34" charset="0"/>
              </a:rPr>
              <a:t>рыбацкая стоянка.</a:t>
            </a:r>
            <a:endParaRPr lang="ru-RU" sz="2400" b="1">
              <a:solidFill>
                <a:srgbClr val="4F6228"/>
              </a:solidFill>
              <a:latin typeface="Calibri" pitchFamily="34" charset="0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428596" y="2071678"/>
            <a:ext cx="3500462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Сайма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Rcy;&amp;ocy;&amp;zcy;&amp;ocy;&amp;vcy;&amp;ycy;&amp;j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3" cstate="print"/>
          <a:srcRect b="4255"/>
          <a:stretch>
            <a:fillRect/>
          </a:stretch>
        </p:blipFill>
        <p:spPr bwMode="auto">
          <a:xfrm>
            <a:off x="357157" y="285728"/>
            <a:ext cx="853281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2" name="Picture 2" descr="http://www.bestbed.ru/netcat_files/Image/ojidanie7,5_b1%282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2438" y="566738"/>
            <a:ext cx="5634037" cy="3756025"/>
          </a:xfrm>
          <a:prstGeom prst="rect">
            <a:avLst/>
          </a:prstGeom>
          <a:noFill/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«Трудные слова»</a:t>
            </a:r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428596" y="2071678"/>
            <a:ext cx="3500462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Фестон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0" y="4357688"/>
            <a:ext cx="734218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j-lt"/>
                <a:cs typeface="+mn-cs"/>
              </a:rPr>
              <a:t>один из выступов зубчатой каймы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j-lt"/>
                <a:cs typeface="+mn-cs"/>
              </a:rPr>
              <a:t>по краям штор, занавесок, отделки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j-lt"/>
                <a:cs typeface="+mn-cs"/>
              </a:rPr>
              <a:t> женского платья, белья.</a:t>
            </a:r>
          </a:p>
        </p:txBody>
      </p:sp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7786688" y="5572125"/>
            <a:ext cx="1042987" cy="1042988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13" y="280988"/>
            <a:ext cx="8509000" cy="6369050"/>
          </a:xfrm>
          <a:prstGeom prst="rect">
            <a:avLst/>
          </a:prstGeom>
          <a:noFill/>
        </p:spPr>
      </p:pic>
      <p:pic>
        <p:nvPicPr>
          <p:cNvPr id="3" name="Заголовок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23813"/>
            <a:ext cx="8242300" cy="14271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4813" y="3000375"/>
            <a:ext cx="4572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 Составьте по два интересных вопроса по произведениям данного раздела, задайте их соперникам.</a:t>
            </a:r>
          </a:p>
        </p:txBody>
      </p:sp>
      <p:pic>
        <p:nvPicPr>
          <p:cNvPr id="34820" name="Picture 2" descr="http://tvoyadubna.org/wp-content/uploads/%D0%B7%D0%BD%D0%B0%D0%BA-%D0%B2%D0%BE%D0%BF%D1%80%D0%BE%D1%81%D0%B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1357313"/>
            <a:ext cx="3919538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botinok.co.il/sites/default/files/images/96a982bd461f704fba6e1e1d8f458221_%D1%81%D0%BC%D0%B0%D0%B9%D0%BB%D0%B8%D0%B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549275"/>
            <a:ext cx="714375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1085850"/>
            <a:ext cx="3919538" cy="4741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42910" y="357166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Интернет - источники</a:t>
            </a:r>
          </a:p>
        </p:txBody>
      </p:sp>
      <p:sp>
        <p:nvSpPr>
          <p:cNvPr id="37890" name="Прямоугольник 2"/>
          <p:cNvSpPr>
            <a:spLocks noChangeArrowheads="1"/>
          </p:cNvSpPr>
          <p:nvPr/>
        </p:nvSpPr>
        <p:spPr bwMode="auto">
          <a:xfrm>
            <a:off x="428625" y="1785938"/>
            <a:ext cx="82867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latin typeface="Calibri" pitchFamily="34" charset="0"/>
                <a:hlinkClick r:id="rId2"/>
              </a:rPr>
              <a:t>http</a:t>
            </a:r>
            <a:r>
              <a:rPr lang="ru-RU" u="sng">
                <a:latin typeface="Calibri" pitchFamily="34" charset="0"/>
                <a:hlinkClick r:id="rId2"/>
              </a:rPr>
              <a:t>://</a:t>
            </a:r>
            <a:r>
              <a:rPr lang="en-US" u="sng">
                <a:latin typeface="Calibri" pitchFamily="34" charset="0"/>
                <a:hlinkClick r:id="rId2"/>
              </a:rPr>
              <a:t>www</a:t>
            </a:r>
            <a:r>
              <a:rPr lang="ru-RU" u="sng">
                <a:latin typeface="Calibri" pitchFamily="34" charset="0"/>
                <a:hlinkClick r:id="rId2"/>
              </a:rPr>
              <a:t>.</a:t>
            </a:r>
            <a:r>
              <a:rPr lang="en-US" u="sng">
                <a:latin typeface="Calibri" pitchFamily="34" charset="0"/>
                <a:hlinkClick r:id="rId2"/>
              </a:rPr>
              <a:t>tvoyrebenok</a:t>
            </a:r>
            <a:r>
              <a:rPr lang="ru-RU" u="sng">
                <a:latin typeface="Calibri" pitchFamily="34" charset="0"/>
                <a:hlinkClick r:id="rId2"/>
              </a:rPr>
              <a:t>.</a:t>
            </a:r>
            <a:r>
              <a:rPr lang="en-US" u="sng">
                <a:latin typeface="Calibri" pitchFamily="34" charset="0"/>
                <a:hlinkClick r:id="rId2"/>
              </a:rPr>
              <a:t>ru</a:t>
            </a:r>
            <a:r>
              <a:rPr lang="ru-RU" u="sng">
                <a:latin typeface="Calibri" pitchFamily="34" charset="0"/>
                <a:hlinkClick r:id="rId2"/>
              </a:rPr>
              <a:t>/</a:t>
            </a:r>
            <a:r>
              <a:rPr lang="en-US" u="sng">
                <a:latin typeface="Calibri" pitchFamily="34" charset="0"/>
                <a:hlinkClick r:id="rId2"/>
              </a:rPr>
              <a:t>raznocvetny</a:t>
            </a:r>
            <a:r>
              <a:rPr lang="ru-RU" u="sng">
                <a:latin typeface="Calibri" pitchFamily="34" charset="0"/>
                <a:hlinkClick r:id="rId2"/>
              </a:rPr>
              <a:t>-</a:t>
            </a:r>
            <a:r>
              <a:rPr lang="en-US" u="sng">
                <a:latin typeface="Calibri" pitchFamily="34" charset="0"/>
                <a:hlinkClick r:id="rId2"/>
              </a:rPr>
              <a:t>fon</a:t>
            </a:r>
            <a:r>
              <a:rPr lang="ru-RU" u="sng">
                <a:latin typeface="Calibri" pitchFamily="34" charset="0"/>
                <a:hlinkClick r:id="rId2"/>
              </a:rPr>
              <a:t>-</a:t>
            </a:r>
            <a:r>
              <a:rPr lang="en-US" u="sng">
                <a:latin typeface="Calibri" pitchFamily="34" charset="0"/>
                <a:hlinkClick r:id="rId2"/>
              </a:rPr>
              <a:t>dlya</a:t>
            </a:r>
            <a:r>
              <a:rPr lang="ru-RU" u="sng">
                <a:latin typeface="Calibri" pitchFamily="34" charset="0"/>
                <a:hlinkClick r:id="rId2"/>
              </a:rPr>
              <a:t>-</a:t>
            </a:r>
            <a:r>
              <a:rPr lang="en-US" u="sng">
                <a:latin typeface="Calibri" pitchFamily="34" charset="0"/>
                <a:hlinkClick r:id="rId2"/>
              </a:rPr>
              <a:t>prezentacii</a:t>
            </a:r>
            <a:r>
              <a:rPr lang="ru-RU" u="sng">
                <a:latin typeface="Calibri" pitchFamily="34" charset="0"/>
                <a:hlinkClick r:id="rId2"/>
              </a:rPr>
              <a:t>.</a:t>
            </a:r>
            <a:r>
              <a:rPr lang="en-US" u="sng">
                <a:latin typeface="Calibri" pitchFamily="34" charset="0"/>
                <a:hlinkClick r:id="rId2"/>
              </a:rPr>
              <a:t>shtml</a:t>
            </a:r>
            <a:r>
              <a:rPr lang="ru-RU">
                <a:latin typeface="Calibri" pitchFamily="34" charset="0"/>
              </a:rPr>
              <a:t>  фоны </a:t>
            </a:r>
          </a:p>
          <a:p>
            <a:r>
              <a:rPr lang="en-US" u="sng">
                <a:latin typeface="Calibri" pitchFamily="34" charset="0"/>
                <a:hlinkClick r:id="rId3"/>
              </a:rPr>
              <a:t>http</a:t>
            </a:r>
            <a:r>
              <a:rPr lang="ru-RU" u="sng">
                <a:latin typeface="Calibri" pitchFamily="34" charset="0"/>
                <a:hlinkClick r:id="rId3"/>
              </a:rPr>
              <a:t>://</a:t>
            </a:r>
            <a:r>
              <a:rPr lang="en-US" u="sng">
                <a:latin typeface="Calibri" pitchFamily="34" charset="0"/>
                <a:hlinkClick r:id="rId3"/>
              </a:rPr>
              <a:t>www</a:t>
            </a:r>
            <a:r>
              <a:rPr lang="ru-RU" u="sng">
                <a:latin typeface="Calibri" pitchFamily="34" charset="0"/>
                <a:hlinkClick r:id="rId3"/>
              </a:rPr>
              <a:t>.</a:t>
            </a:r>
            <a:r>
              <a:rPr lang="en-US" u="sng">
                <a:latin typeface="Calibri" pitchFamily="34" charset="0"/>
                <a:hlinkClick r:id="rId3"/>
              </a:rPr>
              <a:t>gadukino</a:t>
            </a:r>
            <a:r>
              <a:rPr lang="ru-RU" u="sng">
                <a:latin typeface="Calibri" pitchFamily="34" charset="0"/>
                <a:hlinkClick r:id="rId3"/>
              </a:rPr>
              <a:t>.</a:t>
            </a:r>
            <a:r>
              <a:rPr lang="en-US" u="sng">
                <a:latin typeface="Calibri" pitchFamily="34" charset="0"/>
                <a:hlinkClick r:id="rId3"/>
              </a:rPr>
              <a:t>ru</a:t>
            </a:r>
            <a:r>
              <a:rPr lang="ru-RU" u="sng">
                <a:latin typeface="Calibri" pitchFamily="34" charset="0"/>
                <a:hlinkClick r:id="rId3"/>
              </a:rPr>
              <a:t>/</a:t>
            </a:r>
            <a:r>
              <a:rPr lang="en-US" u="sng">
                <a:latin typeface="Calibri" pitchFamily="34" charset="0"/>
                <a:hlinkClick r:id="rId3"/>
              </a:rPr>
              <a:t>fishing</a:t>
            </a:r>
            <a:r>
              <a:rPr lang="ru-RU" u="sng">
                <a:latin typeface="Calibri" pitchFamily="34" charset="0"/>
                <a:hlinkClick r:id="rId3"/>
              </a:rPr>
              <a:t>/</a:t>
            </a:r>
            <a:r>
              <a:rPr lang="en-US" u="sng">
                <a:latin typeface="Calibri" pitchFamily="34" charset="0"/>
                <a:hlinkClick r:id="rId3"/>
              </a:rPr>
              <a:t>fishing</a:t>
            </a:r>
            <a:r>
              <a:rPr lang="ru-RU" u="sng">
                <a:latin typeface="Calibri" pitchFamily="34" charset="0"/>
                <a:hlinkClick r:id="rId3"/>
              </a:rPr>
              <a:t>.</a:t>
            </a:r>
            <a:r>
              <a:rPr lang="en-US" u="sng">
                <a:latin typeface="Calibri" pitchFamily="34" charset="0"/>
                <a:hlinkClick r:id="rId3"/>
              </a:rPr>
              <a:t>php</a:t>
            </a:r>
            <a:r>
              <a:rPr lang="ru-RU" u="sng">
                <a:latin typeface="Calibri" pitchFamily="34" charset="0"/>
                <a:hlinkClick r:id="rId3"/>
              </a:rPr>
              <a:t>?</a:t>
            </a:r>
            <a:r>
              <a:rPr lang="en-US" u="sng">
                <a:latin typeface="Calibri" pitchFamily="34" charset="0"/>
                <a:hlinkClick r:id="rId3"/>
              </a:rPr>
              <a:t>fishing</a:t>
            </a:r>
            <a:r>
              <a:rPr lang="ru-RU" u="sng">
                <a:latin typeface="Calibri" pitchFamily="34" charset="0"/>
                <a:hlinkClick r:id="rId3"/>
              </a:rPr>
              <a:t>=</a:t>
            </a:r>
            <a:r>
              <a:rPr lang="en-US" u="sng">
                <a:latin typeface="Calibri" pitchFamily="34" charset="0"/>
                <a:hlinkClick r:id="rId3"/>
              </a:rPr>
              <a:t>F</a:t>
            </a:r>
            <a:r>
              <a:rPr lang="ru-RU" u="sng">
                <a:latin typeface="Calibri" pitchFamily="34" charset="0"/>
                <a:hlinkClick r:id="rId3"/>
              </a:rPr>
              <a:t>_83</a:t>
            </a:r>
            <a:r>
              <a:rPr lang="ru-RU">
                <a:latin typeface="Calibri" pitchFamily="34" charset="0"/>
              </a:rPr>
              <a:t> норка </a:t>
            </a:r>
          </a:p>
          <a:p>
            <a:r>
              <a:rPr lang="en-US" u="sng">
                <a:latin typeface="Calibri" pitchFamily="34" charset="0"/>
                <a:hlinkClick r:id="rId4"/>
              </a:rPr>
              <a:t>http</a:t>
            </a:r>
            <a:r>
              <a:rPr lang="ru-RU" u="sng">
                <a:latin typeface="Calibri" pitchFamily="34" charset="0"/>
                <a:hlinkClick r:id="rId4"/>
              </a:rPr>
              <a:t>://</a:t>
            </a:r>
            <a:r>
              <a:rPr lang="en-US" u="sng">
                <a:latin typeface="Calibri" pitchFamily="34" charset="0"/>
                <a:hlinkClick r:id="rId4"/>
              </a:rPr>
              <a:t>absurdopedia</a:t>
            </a:r>
            <a:r>
              <a:rPr lang="ru-RU" u="sng">
                <a:latin typeface="Calibri" pitchFamily="34" charset="0"/>
                <a:hlinkClick r:id="rId4"/>
              </a:rPr>
              <a:t>.</a:t>
            </a:r>
            <a:r>
              <a:rPr lang="en-US" u="sng">
                <a:latin typeface="Calibri" pitchFamily="34" charset="0"/>
                <a:hlinkClick r:id="rId4"/>
              </a:rPr>
              <a:t>wikia</a:t>
            </a:r>
            <a:r>
              <a:rPr lang="ru-RU" u="sng">
                <a:latin typeface="Calibri" pitchFamily="34" charset="0"/>
                <a:hlinkClick r:id="rId4"/>
              </a:rPr>
              <a:t>.</a:t>
            </a:r>
            <a:r>
              <a:rPr lang="en-US" u="sng">
                <a:latin typeface="Calibri" pitchFamily="34" charset="0"/>
                <a:hlinkClick r:id="rId4"/>
              </a:rPr>
              <a:t>com</a:t>
            </a:r>
            <a:r>
              <a:rPr lang="ru-RU" u="sng">
                <a:latin typeface="Calibri" pitchFamily="34" charset="0"/>
                <a:hlinkClick r:id="rId4"/>
              </a:rPr>
              <a:t>/</a:t>
            </a:r>
            <a:r>
              <a:rPr lang="en-US" u="sng">
                <a:latin typeface="Calibri" pitchFamily="34" charset="0"/>
                <a:hlinkClick r:id="rId4"/>
              </a:rPr>
              <a:t>wiki</a:t>
            </a:r>
            <a:r>
              <a:rPr lang="ru-RU" u="sng">
                <a:latin typeface="Calibri" pitchFamily="34" charset="0"/>
                <a:hlinkClick r:id="rId4"/>
              </a:rPr>
              <a:t>/%</a:t>
            </a:r>
            <a:r>
              <a:rPr lang="en-US" u="sng">
                <a:latin typeface="Calibri" pitchFamily="34" charset="0"/>
                <a:hlinkClick r:id="rId4"/>
              </a:rPr>
              <a:t>D</a:t>
            </a:r>
            <a:r>
              <a:rPr lang="ru-RU" u="sng">
                <a:latin typeface="Calibri" pitchFamily="34" charset="0"/>
                <a:hlinkClick r:id="rId4"/>
              </a:rPr>
              <a:t>0%</a:t>
            </a:r>
            <a:r>
              <a:rPr lang="en-US" u="sng">
                <a:latin typeface="Calibri" pitchFamily="34" charset="0"/>
                <a:hlinkClick r:id="rId4"/>
              </a:rPr>
              <a:t>A</a:t>
            </a:r>
            <a:r>
              <a:rPr lang="ru-RU" u="sng">
                <a:latin typeface="Calibri" pitchFamily="34" charset="0"/>
                <a:hlinkClick r:id="rId4"/>
              </a:rPr>
              <a:t>0%</a:t>
            </a:r>
            <a:r>
              <a:rPr lang="en-US" u="sng">
                <a:latin typeface="Calibri" pitchFamily="34" charset="0"/>
                <a:hlinkClick r:id="rId4"/>
              </a:rPr>
              <a:t>D</a:t>
            </a:r>
            <a:r>
              <a:rPr lang="ru-RU" u="sng">
                <a:latin typeface="Calibri" pitchFamily="34" charset="0"/>
                <a:hlinkClick r:id="rId4"/>
              </a:rPr>
              <a:t>0%</a:t>
            </a:r>
            <a:r>
              <a:rPr lang="en-US" u="sng">
                <a:latin typeface="Calibri" pitchFamily="34" charset="0"/>
                <a:hlinkClick r:id="rId4"/>
              </a:rPr>
              <a:t>BE</a:t>
            </a:r>
            <a:r>
              <a:rPr lang="ru-RU" u="sng">
                <a:latin typeface="Calibri" pitchFamily="34" charset="0"/>
                <a:hlinkClick r:id="rId4"/>
              </a:rPr>
              <a:t>%</a:t>
            </a:r>
            <a:r>
              <a:rPr lang="en-US" u="sng">
                <a:latin typeface="Calibri" pitchFamily="34" charset="0"/>
                <a:hlinkClick r:id="rId4"/>
              </a:rPr>
              <a:t>D</a:t>
            </a:r>
            <a:r>
              <a:rPr lang="ru-RU" u="sng">
                <a:latin typeface="Calibri" pitchFamily="34" charset="0"/>
                <a:hlinkClick r:id="rId4"/>
              </a:rPr>
              <a:t>0%</a:t>
            </a:r>
            <a:r>
              <a:rPr lang="en-US" u="sng">
                <a:latin typeface="Calibri" pitchFamily="34" charset="0"/>
                <a:hlinkClick r:id="rId4"/>
              </a:rPr>
              <a:t>B</a:t>
            </a:r>
            <a:r>
              <a:rPr lang="ru-RU" u="sng">
                <a:latin typeface="Calibri" pitchFamily="34" charset="0"/>
                <a:hlinkClick r:id="rId4"/>
              </a:rPr>
              <a:t>3%</a:t>
            </a:r>
            <a:r>
              <a:rPr lang="en-US" u="sng">
                <a:latin typeface="Calibri" pitchFamily="34" charset="0"/>
                <a:hlinkClick r:id="rId4"/>
              </a:rPr>
              <a:t>D</a:t>
            </a:r>
            <a:r>
              <a:rPr lang="ru-RU" u="sng">
                <a:latin typeface="Calibri" pitchFamily="34" charset="0"/>
                <a:hlinkClick r:id="rId4"/>
              </a:rPr>
              <a:t>0%</a:t>
            </a:r>
            <a:r>
              <a:rPr lang="en-US" u="sng">
                <a:latin typeface="Calibri" pitchFamily="34" charset="0"/>
                <a:hlinkClick r:id="rId4"/>
              </a:rPr>
              <a:t>B</a:t>
            </a:r>
            <a:r>
              <a:rPr lang="ru-RU" u="sng">
                <a:latin typeface="Calibri" pitchFamily="34" charset="0"/>
                <a:hlinkClick r:id="rId4"/>
              </a:rPr>
              <a:t>0</a:t>
            </a:r>
            <a:r>
              <a:rPr lang="ru-RU">
                <a:latin typeface="Calibri" pitchFamily="34" charset="0"/>
              </a:rPr>
              <a:t> рога </a:t>
            </a:r>
          </a:p>
          <a:p>
            <a:r>
              <a:rPr lang="en-US" u="sng">
                <a:latin typeface="Calibri" pitchFamily="34" charset="0"/>
                <a:hlinkClick r:id="rId5"/>
              </a:rPr>
              <a:t>http</a:t>
            </a:r>
            <a:r>
              <a:rPr lang="ru-RU" u="sng">
                <a:latin typeface="Calibri" pitchFamily="34" charset="0"/>
                <a:hlinkClick r:id="rId5"/>
              </a:rPr>
              <a:t>://</a:t>
            </a:r>
            <a:r>
              <a:rPr lang="en-US" u="sng">
                <a:latin typeface="Calibri" pitchFamily="34" charset="0"/>
                <a:hlinkClick r:id="rId5"/>
              </a:rPr>
              <a:t>ptici</a:t>
            </a:r>
            <a:r>
              <a:rPr lang="ru-RU" u="sng">
                <a:latin typeface="Calibri" pitchFamily="34" charset="0"/>
                <a:hlinkClick r:id="rId5"/>
              </a:rPr>
              <a:t>.</a:t>
            </a:r>
            <a:r>
              <a:rPr lang="en-US" u="sng">
                <a:latin typeface="Calibri" pitchFamily="34" charset="0"/>
                <a:hlinkClick r:id="rId5"/>
              </a:rPr>
              <a:t>narod</a:t>
            </a:r>
            <a:r>
              <a:rPr lang="ru-RU" u="sng">
                <a:latin typeface="Calibri" pitchFamily="34" charset="0"/>
                <a:hlinkClick r:id="rId5"/>
              </a:rPr>
              <a:t>.</a:t>
            </a:r>
            <a:r>
              <a:rPr lang="en-US" u="sng">
                <a:latin typeface="Calibri" pitchFamily="34" charset="0"/>
                <a:hlinkClick r:id="rId5"/>
              </a:rPr>
              <a:t>ru</a:t>
            </a:r>
            <a:r>
              <a:rPr lang="ru-RU" u="sng">
                <a:latin typeface="Calibri" pitchFamily="34" charset="0"/>
                <a:hlinkClick r:id="rId5"/>
              </a:rPr>
              <a:t>/</a:t>
            </a:r>
            <a:r>
              <a:rPr lang="en-US" u="sng">
                <a:latin typeface="Calibri" pitchFamily="34" charset="0"/>
                <a:hlinkClick r:id="rId5"/>
              </a:rPr>
              <a:t>ptici</a:t>
            </a:r>
            <a:r>
              <a:rPr lang="ru-RU" u="sng">
                <a:latin typeface="Calibri" pitchFamily="34" charset="0"/>
                <a:hlinkClick r:id="rId5"/>
              </a:rPr>
              <a:t>/</a:t>
            </a:r>
            <a:r>
              <a:rPr lang="en-US" u="sng">
                <a:latin typeface="Calibri" pitchFamily="34" charset="0"/>
                <a:hlinkClick r:id="rId5"/>
              </a:rPr>
              <a:t>soroka</a:t>
            </a:r>
            <a:r>
              <a:rPr lang="ru-RU" u="sng">
                <a:latin typeface="Calibri" pitchFamily="34" charset="0"/>
                <a:hlinkClick r:id="rId5"/>
              </a:rPr>
              <a:t>.</a:t>
            </a:r>
            <a:r>
              <a:rPr lang="en-US" u="sng">
                <a:latin typeface="Calibri" pitchFamily="34" charset="0"/>
                <a:hlinkClick r:id="rId5"/>
              </a:rPr>
              <a:t>html</a:t>
            </a:r>
            <a:r>
              <a:rPr lang="ru-RU">
                <a:latin typeface="Calibri" pitchFamily="34" charset="0"/>
              </a:rPr>
              <a:t> сорока </a:t>
            </a:r>
          </a:p>
          <a:p>
            <a:r>
              <a:rPr lang="en-US" u="sng">
                <a:latin typeface="Calibri" pitchFamily="34" charset="0"/>
                <a:hlinkClick r:id="rId6"/>
              </a:rPr>
              <a:t>http</a:t>
            </a:r>
            <a:r>
              <a:rPr lang="ru-RU" u="sng">
                <a:latin typeface="Calibri" pitchFamily="34" charset="0"/>
                <a:hlinkClick r:id="rId6"/>
              </a:rPr>
              <a:t>://</a:t>
            </a:r>
            <a:r>
              <a:rPr lang="en-US" u="sng">
                <a:latin typeface="Calibri" pitchFamily="34" charset="0"/>
                <a:hlinkClick r:id="rId6"/>
              </a:rPr>
              <a:t>stdom</a:t>
            </a:r>
            <a:r>
              <a:rPr lang="ru-RU" u="sng">
                <a:latin typeface="Calibri" pitchFamily="34" charset="0"/>
                <a:hlinkClick r:id="rId6"/>
              </a:rPr>
              <a:t>.</a:t>
            </a:r>
            <a:r>
              <a:rPr lang="en-US" u="sng">
                <a:latin typeface="Calibri" pitchFamily="34" charset="0"/>
                <a:hlinkClick r:id="rId6"/>
              </a:rPr>
              <a:t>ru</a:t>
            </a:r>
            <a:r>
              <a:rPr lang="ru-RU" u="sng">
                <a:latin typeface="Calibri" pitchFamily="34" charset="0"/>
                <a:hlinkClick r:id="rId6"/>
              </a:rPr>
              <a:t>/</a:t>
            </a:r>
            <a:r>
              <a:rPr lang="en-US" u="sng">
                <a:latin typeface="Calibri" pitchFamily="34" charset="0"/>
                <a:hlinkClick r:id="rId6"/>
              </a:rPr>
              <a:t>catalog</a:t>
            </a:r>
            <a:r>
              <a:rPr lang="ru-RU" u="sng">
                <a:latin typeface="Calibri" pitchFamily="34" charset="0"/>
                <a:hlinkClick r:id="rId6"/>
              </a:rPr>
              <a:t>.</a:t>
            </a:r>
            <a:r>
              <a:rPr lang="en-US" u="sng">
                <a:latin typeface="Calibri" pitchFamily="34" charset="0"/>
                <a:hlinkClick r:id="rId6"/>
              </a:rPr>
              <a:t>php</a:t>
            </a:r>
            <a:r>
              <a:rPr lang="ru-RU" u="sng">
                <a:latin typeface="Calibri" pitchFamily="34" charset="0"/>
                <a:hlinkClick r:id="rId6"/>
              </a:rPr>
              <a:t>?</a:t>
            </a:r>
            <a:r>
              <a:rPr lang="en-US" u="sng">
                <a:latin typeface="Calibri" pitchFamily="34" charset="0"/>
                <a:hlinkClick r:id="rId6"/>
              </a:rPr>
              <a:t>cat</a:t>
            </a:r>
            <a:r>
              <a:rPr lang="ru-RU" u="sng">
                <a:latin typeface="Calibri" pitchFamily="34" charset="0"/>
                <a:hlinkClick r:id="rId6"/>
              </a:rPr>
              <a:t>=130&amp;</a:t>
            </a:r>
            <a:r>
              <a:rPr lang="en-US" u="sng">
                <a:latin typeface="Calibri" pitchFamily="34" charset="0"/>
                <a:hlinkClick r:id="rId6"/>
              </a:rPr>
              <a:t>zav</a:t>
            </a:r>
            <a:r>
              <a:rPr lang="ru-RU" u="sng">
                <a:latin typeface="Calibri" pitchFamily="34" charset="0"/>
                <a:hlinkClick r:id="rId6"/>
              </a:rPr>
              <a:t>=597&amp;</a:t>
            </a:r>
            <a:r>
              <a:rPr lang="en-US" u="sng">
                <a:latin typeface="Calibri" pitchFamily="34" charset="0"/>
                <a:hlinkClick r:id="rId6"/>
              </a:rPr>
              <a:t>ser</a:t>
            </a:r>
            <a:r>
              <a:rPr lang="ru-RU" u="sng">
                <a:latin typeface="Calibri" pitchFamily="34" charset="0"/>
                <a:hlinkClick r:id="rId6"/>
              </a:rPr>
              <a:t>=534</a:t>
            </a:r>
            <a:r>
              <a:rPr lang="ru-RU">
                <a:latin typeface="Calibri" pitchFamily="34" charset="0"/>
              </a:rPr>
              <a:t> миска </a:t>
            </a:r>
          </a:p>
          <a:p>
            <a:r>
              <a:rPr lang="en-US" u="sng">
                <a:latin typeface="Calibri" pitchFamily="34" charset="0"/>
                <a:hlinkClick r:id="rId7"/>
              </a:rPr>
              <a:t>http</a:t>
            </a:r>
            <a:r>
              <a:rPr lang="ru-RU" u="sng">
                <a:latin typeface="Calibri" pitchFamily="34" charset="0"/>
                <a:hlinkClick r:id="rId7"/>
              </a:rPr>
              <a:t>://</a:t>
            </a:r>
            <a:r>
              <a:rPr lang="en-US" u="sng">
                <a:latin typeface="Calibri" pitchFamily="34" charset="0"/>
                <a:hlinkClick r:id="rId7"/>
              </a:rPr>
              <a:t>www</a:t>
            </a:r>
            <a:r>
              <a:rPr lang="ru-RU" u="sng">
                <a:latin typeface="Calibri" pitchFamily="34" charset="0"/>
                <a:hlinkClick r:id="rId7"/>
              </a:rPr>
              <a:t>.</a:t>
            </a:r>
            <a:r>
              <a:rPr lang="en-US" u="sng">
                <a:latin typeface="Calibri" pitchFamily="34" charset="0"/>
                <a:hlinkClick r:id="rId7"/>
              </a:rPr>
              <a:t>alentieff</a:t>
            </a:r>
            <a:r>
              <a:rPr lang="ru-RU" u="sng">
                <a:latin typeface="Calibri" pitchFamily="34" charset="0"/>
                <a:hlinkClick r:id="rId7"/>
              </a:rPr>
              <a:t>.</a:t>
            </a:r>
            <a:r>
              <a:rPr lang="en-US" u="sng">
                <a:latin typeface="Calibri" pitchFamily="34" charset="0"/>
                <a:hlinkClick r:id="rId7"/>
              </a:rPr>
              <a:t>ru</a:t>
            </a:r>
            <a:r>
              <a:rPr lang="ru-RU" u="sng">
                <a:latin typeface="Calibri" pitchFamily="34" charset="0"/>
                <a:hlinkClick r:id="rId7"/>
              </a:rPr>
              <a:t>/</a:t>
            </a:r>
            <a:r>
              <a:rPr lang="en-US" u="sng">
                <a:latin typeface="Calibri" pitchFamily="34" charset="0"/>
                <a:hlinkClick r:id="rId7"/>
              </a:rPr>
              <a:t>ru</a:t>
            </a:r>
            <a:r>
              <a:rPr lang="ru-RU" u="sng">
                <a:latin typeface="Calibri" pitchFamily="34" charset="0"/>
                <a:hlinkClick r:id="rId7"/>
              </a:rPr>
              <a:t>/</a:t>
            </a:r>
            <a:r>
              <a:rPr lang="en-US" u="sng">
                <a:latin typeface="Calibri" pitchFamily="34" charset="0"/>
                <a:hlinkClick r:id="rId7"/>
              </a:rPr>
              <a:t>blog</a:t>
            </a:r>
            <a:r>
              <a:rPr lang="ru-RU" u="sng">
                <a:latin typeface="Calibri" pitchFamily="34" charset="0"/>
                <a:hlinkClick r:id="rId7"/>
              </a:rPr>
              <a:t>/</a:t>
            </a:r>
            <a:r>
              <a:rPr lang="en-US" u="sng">
                <a:latin typeface="Calibri" pitchFamily="34" charset="0"/>
                <a:hlinkClick r:id="rId7"/>
              </a:rPr>
              <a:t>show</a:t>
            </a:r>
            <a:r>
              <a:rPr lang="ru-RU" u="sng">
                <a:latin typeface="Calibri" pitchFamily="34" charset="0"/>
                <a:hlinkClick r:id="rId7"/>
              </a:rPr>
              <a:t>/102</a:t>
            </a:r>
            <a:r>
              <a:rPr lang="ru-RU">
                <a:latin typeface="Calibri" pitchFamily="34" charset="0"/>
              </a:rPr>
              <a:t> лодка </a:t>
            </a:r>
          </a:p>
          <a:p>
            <a:r>
              <a:rPr lang="en-US" u="sng">
                <a:latin typeface="Calibri" pitchFamily="34" charset="0"/>
                <a:hlinkClick r:id="rId8"/>
              </a:rPr>
              <a:t>http</a:t>
            </a:r>
            <a:r>
              <a:rPr lang="ru-RU" u="sng">
                <a:latin typeface="Calibri" pitchFamily="34" charset="0"/>
                <a:hlinkClick r:id="rId8"/>
              </a:rPr>
              <a:t>://</a:t>
            </a:r>
            <a:r>
              <a:rPr lang="en-US" u="sng">
                <a:latin typeface="Calibri" pitchFamily="34" charset="0"/>
                <a:hlinkClick r:id="rId8"/>
              </a:rPr>
              <a:t>www</a:t>
            </a:r>
            <a:r>
              <a:rPr lang="ru-RU" u="sng">
                <a:latin typeface="Calibri" pitchFamily="34" charset="0"/>
                <a:hlinkClick r:id="rId8"/>
              </a:rPr>
              <a:t>.</a:t>
            </a:r>
            <a:r>
              <a:rPr lang="en-US" u="sng">
                <a:latin typeface="Calibri" pitchFamily="34" charset="0"/>
                <a:hlinkClick r:id="rId8"/>
              </a:rPr>
              <a:t>sew</a:t>
            </a:r>
            <a:r>
              <a:rPr lang="ru-RU" u="sng">
                <a:latin typeface="Calibri" pitchFamily="34" charset="0"/>
                <a:hlinkClick r:id="rId8"/>
              </a:rPr>
              <a:t>-</a:t>
            </a:r>
            <a:r>
              <a:rPr lang="en-US" u="sng">
                <a:latin typeface="Calibri" pitchFamily="34" charset="0"/>
                <a:hlinkClick r:id="rId8"/>
              </a:rPr>
              <a:t>shop</a:t>
            </a:r>
            <a:r>
              <a:rPr lang="ru-RU" u="sng">
                <a:latin typeface="Calibri" pitchFamily="34" charset="0"/>
                <a:hlinkClick r:id="rId8"/>
              </a:rPr>
              <a:t>.</a:t>
            </a:r>
            <a:r>
              <a:rPr lang="en-US" u="sng">
                <a:latin typeface="Calibri" pitchFamily="34" charset="0"/>
                <a:hlinkClick r:id="rId8"/>
              </a:rPr>
              <a:t>com</a:t>
            </a:r>
            <a:r>
              <a:rPr lang="ru-RU" u="sng">
                <a:latin typeface="Calibri" pitchFamily="34" charset="0"/>
                <a:hlinkClick r:id="rId8"/>
              </a:rPr>
              <a:t>/</a:t>
            </a:r>
            <a:r>
              <a:rPr lang="en-US" u="sng">
                <a:latin typeface="Calibri" pitchFamily="34" charset="0"/>
                <a:hlinkClick r:id="rId8"/>
              </a:rPr>
              <a:t>product</a:t>
            </a:r>
            <a:r>
              <a:rPr lang="ru-RU" u="sng">
                <a:latin typeface="Calibri" pitchFamily="34" charset="0"/>
                <a:hlinkClick r:id="rId8"/>
              </a:rPr>
              <a:t>_</a:t>
            </a:r>
            <a:r>
              <a:rPr lang="en-US" u="sng">
                <a:latin typeface="Calibri" pitchFamily="34" charset="0"/>
                <a:hlinkClick r:id="rId8"/>
              </a:rPr>
              <a:t>info</a:t>
            </a:r>
            <a:r>
              <a:rPr lang="ru-RU" u="sng">
                <a:latin typeface="Calibri" pitchFamily="34" charset="0"/>
                <a:hlinkClick r:id="rId8"/>
              </a:rPr>
              <a:t>.</a:t>
            </a:r>
            <a:r>
              <a:rPr lang="en-US" u="sng">
                <a:latin typeface="Calibri" pitchFamily="34" charset="0"/>
                <a:hlinkClick r:id="rId8"/>
              </a:rPr>
              <a:t>php</a:t>
            </a:r>
            <a:r>
              <a:rPr lang="ru-RU" u="sng">
                <a:latin typeface="Calibri" pitchFamily="34" charset="0"/>
                <a:hlinkClick r:id="rId8"/>
              </a:rPr>
              <a:t>/</a:t>
            </a:r>
            <a:r>
              <a:rPr lang="en-US" u="sng">
                <a:latin typeface="Calibri" pitchFamily="34" charset="0"/>
                <a:hlinkClick r:id="rId8"/>
              </a:rPr>
              <a:t>info</a:t>
            </a:r>
            <a:r>
              <a:rPr lang="ru-RU" u="sng">
                <a:latin typeface="Calibri" pitchFamily="34" charset="0"/>
                <a:hlinkClick r:id="rId8"/>
              </a:rPr>
              <a:t>/</a:t>
            </a:r>
            <a:r>
              <a:rPr lang="en-US" u="sng">
                <a:latin typeface="Calibri" pitchFamily="34" charset="0"/>
                <a:hlinkClick r:id="rId8"/>
              </a:rPr>
              <a:t>p</a:t>
            </a:r>
            <a:r>
              <a:rPr lang="ru-RU" u="sng">
                <a:latin typeface="Calibri" pitchFamily="34" charset="0"/>
                <a:hlinkClick r:id="rId8"/>
              </a:rPr>
              <a:t>15971_</a:t>
            </a:r>
            <a:r>
              <a:rPr lang="en-US" u="sng">
                <a:latin typeface="Calibri" pitchFamily="34" charset="0"/>
                <a:hlinkClick r:id="rId8"/>
              </a:rPr>
              <a:t>Mini</a:t>
            </a:r>
            <a:r>
              <a:rPr lang="ru-RU" u="sng">
                <a:latin typeface="Calibri" pitchFamily="34" charset="0"/>
                <a:hlinkClick r:id="rId8"/>
              </a:rPr>
              <a:t>-</a:t>
            </a:r>
            <a:r>
              <a:rPr lang="en-US" u="sng">
                <a:latin typeface="Calibri" pitchFamily="34" charset="0"/>
                <a:hlinkClick r:id="rId8"/>
              </a:rPr>
              <a:t>metla</a:t>
            </a:r>
            <a:r>
              <a:rPr lang="ru-RU" u="sng">
                <a:latin typeface="Calibri" pitchFamily="34" charset="0"/>
                <a:hlinkClick r:id="rId8"/>
              </a:rPr>
              <a:t>.</a:t>
            </a:r>
            <a:r>
              <a:rPr lang="en-US" u="sng">
                <a:latin typeface="Calibri" pitchFamily="34" charset="0"/>
                <a:hlinkClick r:id="rId8"/>
              </a:rPr>
              <a:t>html</a:t>
            </a:r>
            <a:r>
              <a:rPr lang="ru-RU">
                <a:latin typeface="Calibri" pitchFamily="34" charset="0"/>
              </a:rPr>
              <a:t>  метла </a:t>
            </a:r>
          </a:p>
          <a:p>
            <a:r>
              <a:rPr lang="en-US" u="sng">
                <a:latin typeface="Calibri" pitchFamily="34" charset="0"/>
                <a:hlinkClick r:id="rId9"/>
              </a:rPr>
              <a:t>http</a:t>
            </a:r>
            <a:r>
              <a:rPr lang="ru-RU" u="sng">
                <a:latin typeface="Calibri" pitchFamily="34" charset="0"/>
                <a:hlinkClick r:id="rId9"/>
              </a:rPr>
              <a:t>://</a:t>
            </a:r>
            <a:r>
              <a:rPr lang="en-US" u="sng">
                <a:latin typeface="Calibri" pitchFamily="34" charset="0"/>
                <a:hlinkClick r:id="rId9"/>
              </a:rPr>
              <a:t>club</a:t>
            </a:r>
            <a:r>
              <a:rPr lang="ru-RU" u="sng">
                <a:latin typeface="Calibri" pitchFamily="34" charset="0"/>
                <a:hlinkClick r:id="rId9"/>
              </a:rPr>
              <a:t>.</a:t>
            </a:r>
            <a:r>
              <a:rPr lang="en-US" u="sng">
                <a:latin typeface="Calibri" pitchFamily="34" charset="0"/>
                <a:hlinkClick r:id="rId9"/>
              </a:rPr>
              <a:t>foto</a:t>
            </a:r>
            <a:r>
              <a:rPr lang="ru-RU" u="sng">
                <a:latin typeface="Calibri" pitchFamily="34" charset="0"/>
                <a:hlinkClick r:id="rId9"/>
              </a:rPr>
              <a:t>.</a:t>
            </a:r>
            <a:r>
              <a:rPr lang="en-US" u="sng">
                <a:latin typeface="Calibri" pitchFamily="34" charset="0"/>
                <a:hlinkClick r:id="rId9"/>
              </a:rPr>
              <a:t>ru</a:t>
            </a:r>
            <a:r>
              <a:rPr lang="ru-RU" u="sng">
                <a:latin typeface="Calibri" pitchFamily="34" charset="0"/>
                <a:hlinkClick r:id="rId9"/>
              </a:rPr>
              <a:t>/</a:t>
            </a:r>
            <a:r>
              <a:rPr lang="en-US" u="sng">
                <a:latin typeface="Calibri" pitchFamily="34" charset="0"/>
                <a:hlinkClick r:id="rId9"/>
              </a:rPr>
              <a:t>gallery</a:t>
            </a:r>
            <a:r>
              <a:rPr lang="ru-RU" u="sng">
                <a:latin typeface="Calibri" pitchFamily="34" charset="0"/>
                <a:hlinkClick r:id="rId9"/>
              </a:rPr>
              <a:t>/</a:t>
            </a:r>
            <a:r>
              <a:rPr lang="en-US" u="sng">
                <a:latin typeface="Calibri" pitchFamily="34" charset="0"/>
                <a:hlinkClick r:id="rId9"/>
              </a:rPr>
              <a:t>photos</a:t>
            </a:r>
            <a:r>
              <a:rPr lang="ru-RU" u="sng">
                <a:latin typeface="Calibri" pitchFamily="34" charset="0"/>
                <a:hlinkClick r:id="rId9"/>
              </a:rPr>
              <a:t>/</a:t>
            </a:r>
            <a:r>
              <a:rPr lang="en-US" u="sng">
                <a:latin typeface="Calibri" pitchFamily="34" charset="0"/>
                <a:hlinkClick r:id="rId9"/>
              </a:rPr>
              <a:t>photo</a:t>
            </a:r>
            <a:r>
              <a:rPr lang="ru-RU" u="sng">
                <a:latin typeface="Calibri" pitchFamily="34" charset="0"/>
                <a:hlinkClick r:id="rId9"/>
              </a:rPr>
              <a:t>.</a:t>
            </a:r>
            <a:r>
              <a:rPr lang="en-US" u="sng">
                <a:latin typeface="Calibri" pitchFamily="34" charset="0"/>
                <a:hlinkClick r:id="rId9"/>
              </a:rPr>
              <a:t>php</a:t>
            </a:r>
            <a:r>
              <a:rPr lang="ru-RU" u="sng">
                <a:latin typeface="Calibri" pitchFamily="34" charset="0"/>
                <a:hlinkClick r:id="rId9"/>
              </a:rPr>
              <a:t>?</a:t>
            </a:r>
            <a:r>
              <a:rPr lang="en-US" u="sng">
                <a:latin typeface="Calibri" pitchFamily="34" charset="0"/>
                <a:hlinkClick r:id="rId9"/>
              </a:rPr>
              <a:t>photo</a:t>
            </a:r>
            <a:r>
              <a:rPr lang="ru-RU" u="sng">
                <a:latin typeface="Calibri" pitchFamily="34" charset="0"/>
                <a:hlinkClick r:id="rId9"/>
              </a:rPr>
              <a:t>_</a:t>
            </a:r>
            <a:r>
              <a:rPr lang="en-US" u="sng">
                <a:latin typeface="Calibri" pitchFamily="34" charset="0"/>
                <a:hlinkClick r:id="rId9"/>
              </a:rPr>
              <a:t>id</a:t>
            </a:r>
            <a:r>
              <a:rPr lang="ru-RU" u="sng">
                <a:latin typeface="Calibri" pitchFamily="34" charset="0"/>
                <a:hlinkClick r:id="rId9"/>
              </a:rPr>
              <a:t>=1296916</a:t>
            </a:r>
            <a:r>
              <a:rPr lang="ru-RU">
                <a:latin typeface="Calibri" pitchFamily="34" charset="0"/>
              </a:rPr>
              <a:t> серый журавль </a:t>
            </a:r>
          </a:p>
          <a:p>
            <a:r>
              <a:rPr lang="en-US" u="sng">
                <a:latin typeface="Calibri" pitchFamily="34" charset="0"/>
                <a:hlinkClick r:id="rId10"/>
              </a:rPr>
              <a:t>http</a:t>
            </a:r>
            <a:r>
              <a:rPr lang="ru-RU" u="sng">
                <a:latin typeface="Calibri" pitchFamily="34" charset="0"/>
                <a:hlinkClick r:id="rId10"/>
              </a:rPr>
              <a:t>://</a:t>
            </a:r>
            <a:r>
              <a:rPr lang="en-US" u="sng">
                <a:latin typeface="Calibri" pitchFamily="34" charset="0"/>
                <a:hlinkClick r:id="rId10"/>
              </a:rPr>
              <a:t>www</a:t>
            </a:r>
            <a:r>
              <a:rPr lang="ru-RU" u="sng">
                <a:latin typeface="Calibri" pitchFamily="34" charset="0"/>
                <a:hlinkClick r:id="rId10"/>
              </a:rPr>
              <a:t>.</a:t>
            </a:r>
            <a:r>
              <a:rPr lang="en-US" u="sng">
                <a:latin typeface="Calibri" pitchFamily="34" charset="0"/>
                <a:hlinkClick r:id="rId10"/>
              </a:rPr>
              <a:t>pes</a:t>
            </a:r>
            <a:r>
              <a:rPr lang="ru-RU" u="sng">
                <a:latin typeface="Calibri" pitchFamily="34" charset="0"/>
                <a:hlinkClick r:id="rId10"/>
              </a:rPr>
              <a:t>.</a:t>
            </a:r>
            <a:r>
              <a:rPr lang="en-US" u="sng">
                <a:latin typeface="Calibri" pitchFamily="34" charset="0"/>
                <a:hlinkClick r:id="rId10"/>
              </a:rPr>
              <a:t>su</a:t>
            </a:r>
            <a:r>
              <a:rPr lang="ru-RU" u="sng">
                <a:latin typeface="Calibri" pitchFamily="34" charset="0"/>
                <a:hlinkClick r:id="rId10"/>
              </a:rPr>
              <a:t>/</a:t>
            </a:r>
            <a:r>
              <a:rPr lang="en-US" u="sng">
                <a:latin typeface="Calibri" pitchFamily="34" charset="0"/>
                <a:hlinkClick r:id="rId10"/>
              </a:rPr>
              <a:t>taksa</a:t>
            </a:r>
            <a:r>
              <a:rPr lang="ru-RU" u="sng">
                <a:latin typeface="Calibri" pitchFamily="34" charset="0"/>
                <a:hlinkClick r:id="rId10"/>
              </a:rPr>
              <a:t>.</a:t>
            </a:r>
            <a:r>
              <a:rPr lang="en-US" u="sng">
                <a:latin typeface="Calibri" pitchFamily="34" charset="0"/>
                <a:hlinkClick r:id="rId10"/>
              </a:rPr>
              <a:t>html</a:t>
            </a:r>
            <a:r>
              <a:rPr lang="ru-RU">
                <a:latin typeface="Calibri" pitchFamily="34" charset="0"/>
              </a:rPr>
              <a:t> собака </a:t>
            </a:r>
          </a:p>
          <a:p>
            <a:r>
              <a:rPr lang="en-US" u="sng">
                <a:latin typeface="Calibri" pitchFamily="34" charset="0"/>
                <a:hlinkClick r:id="rId11"/>
              </a:rPr>
              <a:t>http</a:t>
            </a:r>
            <a:r>
              <a:rPr lang="ru-RU" u="sng">
                <a:latin typeface="Calibri" pitchFamily="34" charset="0"/>
                <a:hlinkClick r:id="rId11"/>
              </a:rPr>
              <a:t>://</a:t>
            </a:r>
            <a:r>
              <a:rPr lang="en-US" u="sng">
                <a:latin typeface="Calibri" pitchFamily="34" charset="0"/>
                <a:hlinkClick r:id="rId11"/>
              </a:rPr>
              <a:t>cob</a:t>
            </a:r>
            <a:r>
              <a:rPr lang="ru-RU" u="sng">
                <a:latin typeface="Calibri" pitchFamily="34" charset="0"/>
                <a:hlinkClick r:id="rId11"/>
              </a:rPr>
              <a:t>-</a:t>
            </a:r>
            <a:r>
              <a:rPr lang="en-US" u="sng">
                <a:latin typeface="Calibri" pitchFamily="34" charset="0"/>
                <a:hlinkClick r:id="rId11"/>
              </a:rPr>
              <a:t>swan</a:t>
            </a:r>
            <a:r>
              <a:rPr lang="ru-RU" u="sng">
                <a:latin typeface="Calibri" pitchFamily="34" charset="0"/>
                <a:hlinkClick r:id="rId11"/>
              </a:rPr>
              <a:t>.</a:t>
            </a:r>
            <a:r>
              <a:rPr lang="en-US" u="sng">
                <a:latin typeface="Calibri" pitchFamily="34" charset="0"/>
                <a:hlinkClick r:id="rId11"/>
              </a:rPr>
              <a:t>ru</a:t>
            </a:r>
            <a:r>
              <a:rPr lang="ru-RU" u="sng">
                <a:latin typeface="Calibri" pitchFamily="34" charset="0"/>
                <a:hlinkClick r:id="rId11"/>
              </a:rPr>
              <a:t>/</a:t>
            </a:r>
            <a:r>
              <a:rPr lang="en-US" u="sng">
                <a:latin typeface="Calibri" pitchFamily="34" charset="0"/>
                <a:hlinkClick r:id="rId11"/>
              </a:rPr>
              <a:t>vidy</a:t>
            </a:r>
            <a:r>
              <a:rPr lang="ru-RU" u="sng">
                <a:latin typeface="Calibri" pitchFamily="34" charset="0"/>
                <a:hlinkClick r:id="rId11"/>
              </a:rPr>
              <a:t>-</a:t>
            </a:r>
            <a:r>
              <a:rPr lang="en-US" u="sng">
                <a:latin typeface="Calibri" pitchFamily="34" charset="0"/>
                <a:hlinkClick r:id="rId11"/>
              </a:rPr>
              <a:t>lebedej</a:t>
            </a:r>
            <a:r>
              <a:rPr lang="ru-RU" u="sng">
                <a:latin typeface="Calibri" pitchFamily="34" charset="0"/>
                <a:hlinkClick r:id="rId11"/>
              </a:rPr>
              <a:t>/</a:t>
            </a:r>
            <a:r>
              <a:rPr lang="en-US" u="sng">
                <a:latin typeface="Calibri" pitchFamily="34" charset="0"/>
                <a:hlinkClick r:id="rId11"/>
              </a:rPr>
              <a:t>vidy</a:t>
            </a:r>
            <a:r>
              <a:rPr lang="ru-RU" u="sng">
                <a:latin typeface="Calibri" pitchFamily="34" charset="0"/>
                <a:hlinkClick r:id="rId11"/>
              </a:rPr>
              <a:t>-</a:t>
            </a:r>
            <a:r>
              <a:rPr lang="en-US" u="sng">
                <a:latin typeface="Calibri" pitchFamily="34" charset="0"/>
                <a:hlinkClick r:id="rId11"/>
              </a:rPr>
              <a:t>lebedej</a:t>
            </a:r>
            <a:r>
              <a:rPr lang="ru-RU" u="sng">
                <a:latin typeface="Calibri" pitchFamily="34" charset="0"/>
                <a:hlinkClick r:id="rId11"/>
              </a:rPr>
              <a:t>-</a:t>
            </a:r>
            <a:r>
              <a:rPr lang="en-US" u="sng">
                <a:latin typeface="Calibri" pitchFamily="34" charset="0"/>
                <a:hlinkClick r:id="rId11"/>
              </a:rPr>
              <a:t>lebed</a:t>
            </a:r>
            <a:r>
              <a:rPr lang="ru-RU" u="sng">
                <a:latin typeface="Calibri" pitchFamily="34" charset="0"/>
                <a:hlinkClick r:id="rId11"/>
              </a:rPr>
              <a:t>-</a:t>
            </a:r>
            <a:r>
              <a:rPr lang="en-US" u="sng">
                <a:latin typeface="Calibri" pitchFamily="34" charset="0"/>
                <a:hlinkClick r:id="rId11"/>
              </a:rPr>
              <a:t>shipun</a:t>
            </a:r>
            <a:r>
              <a:rPr lang="ru-RU" u="sng">
                <a:latin typeface="Calibri" pitchFamily="34" charset="0"/>
                <a:hlinkClick r:id="rId11"/>
              </a:rPr>
              <a:t>/</a:t>
            </a:r>
            <a:r>
              <a:rPr lang="ru-RU">
                <a:latin typeface="Calibri" pitchFamily="34" charset="0"/>
              </a:rPr>
              <a:t>  лебедь </a:t>
            </a:r>
          </a:p>
          <a:p>
            <a:r>
              <a:rPr lang="en-US" u="sng">
                <a:latin typeface="Calibri" pitchFamily="34" charset="0"/>
                <a:hlinkClick r:id="rId12"/>
              </a:rPr>
              <a:t>http</a:t>
            </a:r>
            <a:r>
              <a:rPr lang="ru-RU" u="sng">
                <a:latin typeface="Calibri" pitchFamily="34" charset="0"/>
                <a:hlinkClick r:id="rId12"/>
              </a:rPr>
              <a:t>://</a:t>
            </a:r>
            <a:r>
              <a:rPr lang="en-US" u="sng">
                <a:latin typeface="Calibri" pitchFamily="34" charset="0"/>
                <a:hlinkClick r:id="rId12"/>
              </a:rPr>
              <a:t>newsgomel</a:t>
            </a:r>
            <a:r>
              <a:rPr lang="ru-RU" u="sng">
                <a:latin typeface="Calibri" pitchFamily="34" charset="0"/>
                <a:hlinkClick r:id="rId12"/>
              </a:rPr>
              <a:t>.</a:t>
            </a:r>
            <a:r>
              <a:rPr lang="en-US" u="sng">
                <a:latin typeface="Calibri" pitchFamily="34" charset="0"/>
                <a:hlinkClick r:id="rId12"/>
              </a:rPr>
              <a:t>by</a:t>
            </a:r>
            <a:r>
              <a:rPr lang="ru-RU" u="sng">
                <a:latin typeface="Calibri" pitchFamily="34" charset="0"/>
                <a:hlinkClick r:id="rId12"/>
              </a:rPr>
              <a:t>/</a:t>
            </a:r>
            <a:r>
              <a:rPr lang="ru-RU">
                <a:latin typeface="Calibri" pitchFamily="34" charset="0"/>
              </a:rPr>
              <a:t> стриж </a:t>
            </a:r>
          </a:p>
          <a:p>
            <a:r>
              <a:rPr lang="en-US" u="sng">
                <a:latin typeface="Calibri" pitchFamily="34" charset="0"/>
                <a:hlinkClick r:id="rId13"/>
              </a:rPr>
              <a:t>http</a:t>
            </a:r>
            <a:r>
              <a:rPr lang="ru-RU" u="sng">
                <a:latin typeface="Calibri" pitchFamily="34" charset="0"/>
                <a:hlinkClick r:id="rId13"/>
              </a:rPr>
              <a:t>://</a:t>
            </a:r>
            <a:r>
              <a:rPr lang="en-US" u="sng">
                <a:latin typeface="Calibri" pitchFamily="34" charset="0"/>
                <a:hlinkClick r:id="rId13"/>
              </a:rPr>
              <a:t>zateevo</a:t>
            </a:r>
            <a:r>
              <a:rPr lang="ru-RU" u="sng">
                <a:latin typeface="Calibri" pitchFamily="34" charset="0"/>
                <a:hlinkClick r:id="rId13"/>
              </a:rPr>
              <a:t>.</a:t>
            </a:r>
            <a:r>
              <a:rPr lang="en-US" u="sng">
                <a:latin typeface="Calibri" pitchFamily="34" charset="0"/>
                <a:hlinkClick r:id="rId13"/>
              </a:rPr>
              <a:t>ru</a:t>
            </a:r>
            <a:r>
              <a:rPr lang="ru-RU" u="sng">
                <a:latin typeface="Calibri" pitchFamily="34" charset="0"/>
                <a:hlinkClick r:id="rId13"/>
              </a:rPr>
              <a:t>/?</a:t>
            </a:r>
            <a:r>
              <a:rPr lang="en-US" u="sng">
                <a:latin typeface="Calibri" pitchFamily="34" charset="0"/>
                <a:hlinkClick r:id="rId13"/>
              </a:rPr>
              <a:t>section</a:t>
            </a:r>
            <a:r>
              <a:rPr lang="ru-RU" u="sng">
                <a:latin typeface="Calibri" pitchFamily="34" charset="0"/>
                <a:hlinkClick r:id="rId13"/>
              </a:rPr>
              <a:t>=</a:t>
            </a:r>
            <a:r>
              <a:rPr lang="en-US" u="sng">
                <a:latin typeface="Calibri" pitchFamily="34" charset="0"/>
                <a:hlinkClick r:id="rId13"/>
              </a:rPr>
              <a:t>page</a:t>
            </a:r>
            <a:r>
              <a:rPr lang="ru-RU" u="sng">
                <a:latin typeface="Calibri" pitchFamily="34" charset="0"/>
                <a:hlinkClick r:id="rId13"/>
              </a:rPr>
              <a:t>&amp;</a:t>
            </a:r>
            <a:r>
              <a:rPr lang="en-US" u="sng">
                <a:latin typeface="Calibri" pitchFamily="34" charset="0"/>
                <a:hlinkClick r:id="rId13"/>
              </a:rPr>
              <a:t>alias</a:t>
            </a:r>
            <a:r>
              <a:rPr lang="ru-RU" u="sng">
                <a:latin typeface="Calibri" pitchFamily="34" charset="0"/>
                <a:hlinkClick r:id="rId13"/>
              </a:rPr>
              <a:t>=</a:t>
            </a:r>
            <a:r>
              <a:rPr lang="en-US" u="sng">
                <a:latin typeface="Calibri" pitchFamily="34" charset="0"/>
                <a:hlinkClick r:id="rId13"/>
              </a:rPr>
              <a:t>stalactity</a:t>
            </a:r>
            <a:r>
              <a:rPr lang="ru-RU" u="sng">
                <a:latin typeface="Calibri" pitchFamily="34" charset="0"/>
                <a:hlinkClick r:id="rId13"/>
              </a:rPr>
              <a:t>_</a:t>
            </a:r>
            <a:r>
              <a:rPr lang="en-US" u="sng">
                <a:latin typeface="Calibri" pitchFamily="34" charset="0"/>
                <a:hlinkClick r:id="rId13"/>
              </a:rPr>
              <a:t>stalagmity</a:t>
            </a:r>
            <a:r>
              <a:rPr lang="ru-RU">
                <a:latin typeface="Calibri" pitchFamily="34" charset="0"/>
              </a:rPr>
              <a:t> сталактит </a:t>
            </a:r>
          </a:p>
          <a:p>
            <a:r>
              <a:rPr lang="en-US" u="sng">
                <a:latin typeface="Calibri" pitchFamily="34" charset="0"/>
                <a:hlinkClick r:id="rId14"/>
              </a:rPr>
              <a:t>http://www.bestbed.ru/table/otdsk/</a:t>
            </a:r>
            <a:r>
              <a:rPr lang="ru-RU">
                <a:latin typeface="Calibri" pitchFamily="34" charset="0"/>
              </a:rPr>
              <a:t> фестон </a:t>
            </a:r>
          </a:p>
          <a:p>
            <a:r>
              <a:rPr lang="en-US" u="sng">
                <a:latin typeface="Calibri" pitchFamily="34" charset="0"/>
                <a:hlinkClick r:id="rId15"/>
              </a:rPr>
              <a:t>http</a:t>
            </a:r>
            <a:r>
              <a:rPr lang="ru-RU" u="sng">
                <a:latin typeface="Calibri" pitchFamily="34" charset="0"/>
                <a:hlinkClick r:id="rId15"/>
              </a:rPr>
              <a:t>://</a:t>
            </a:r>
            <a:r>
              <a:rPr lang="en-US" u="sng">
                <a:latin typeface="Calibri" pitchFamily="34" charset="0"/>
                <a:hlinkClick r:id="rId15"/>
              </a:rPr>
              <a:t>tvoyadubna</a:t>
            </a:r>
            <a:r>
              <a:rPr lang="ru-RU" u="sng">
                <a:latin typeface="Calibri" pitchFamily="34" charset="0"/>
                <a:hlinkClick r:id="rId15"/>
              </a:rPr>
              <a:t>.</a:t>
            </a:r>
            <a:r>
              <a:rPr lang="en-US" u="sng">
                <a:latin typeface="Calibri" pitchFamily="34" charset="0"/>
                <a:hlinkClick r:id="rId15"/>
              </a:rPr>
              <a:t>org</a:t>
            </a:r>
            <a:r>
              <a:rPr lang="ru-RU" u="sng">
                <a:latin typeface="Calibri" pitchFamily="34" charset="0"/>
                <a:hlinkClick r:id="rId15"/>
              </a:rPr>
              <a:t>/</a:t>
            </a:r>
            <a:r>
              <a:rPr lang="en-US" u="sng">
                <a:latin typeface="Calibri" pitchFamily="34" charset="0"/>
                <a:hlinkClick r:id="rId15"/>
              </a:rPr>
              <a:t>ataka</a:t>
            </a:r>
            <a:r>
              <a:rPr lang="ru-RU" u="sng">
                <a:latin typeface="Calibri" pitchFamily="34" charset="0"/>
                <a:hlinkClick r:id="rId15"/>
              </a:rPr>
              <a:t>-</a:t>
            </a:r>
            <a:r>
              <a:rPr lang="en-US" u="sng">
                <a:latin typeface="Calibri" pitchFamily="34" charset="0"/>
                <a:hlinkClick r:id="rId15"/>
              </a:rPr>
              <a:t>ritejlerov</a:t>
            </a:r>
            <a:r>
              <a:rPr lang="ru-RU" u="sng">
                <a:latin typeface="Calibri" pitchFamily="34" charset="0"/>
                <a:hlinkClick r:id="rId15"/>
              </a:rPr>
              <a:t>/</a:t>
            </a:r>
            <a:r>
              <a:rPr lang="ru-RU">
                <a:latin typeface="Calibri" pitchFamily="34" charset="0"/>
              </a:rPr>
              <a:t> вопрос 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7892" name="Picture 6" descr="Эмблема круг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67625" y="4797425"/>
            <a:ext cx="842963" cy="827088"/>
          </a:xfrm>
          <a:prstGeom prst="rect">
            <a:avLst/>
          </a:prstGeom>
          <a:noFill/>
          <a:ln w="3175">
            <a:miter lim="800000"/>
            <a:headEnd/>
            <a:tailEnd/>
          </a:ln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300788" y="5805488"/>
            <a:ext cx="2452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>
                <a:solidFill>
                  <a:srgbClr val="FF3399"/>
                </a:solidFill>
                <a:cs typeface="Times New Roman" pitchFamily="18" charset="0"/>
              </a:rPr>
              <a:t>сайт </a:t>
            </a:r>
            <a:r>
              <a:rPr lang="ru-RU" sz="2000" b="1">
                <a:solidFill>
                  <a:srgbClr val="FF3399"/>
                </a:solidFill>
                <a:latin typeface="Calibri"/>
                <a:cs typeface="Times New Roman" pitchFamily="18" charset="0"/>
              </a:rPr>
              <a:t>«</a:t>
            </a:r>
            <a:r>
              <a:rPr lang="ru-RU" sz="2000" b="1">
                <a:solidFill>
                  <a:srgbClr val="FF3399"/>
                </a:solidFill>
                <a:cs typeface="Times New Roman" pitchFamily="18" charset="0"/>
              </a:rPr>
              <a:t>Школа АБВ</a:t>
            </a:r>
            <a:r>
              <a:rPr lang="ru-RU" sz="2000" b="1">
                <a:solidFill>
                  <a:srgbClr val="FF3399"/>
                </a:solidFill>
                <a:latin typeface="Calibri"/>
                <a:cs typeface="Times New Roman" pitchFamily="18" charset="0"/>
              </a:rPr>
              <a:t>»</a:t>
            </a:r>
            <a:endParaRPr lang="ru-RU" sz="900"/>
          </a:p>
          <a:p>
            <a:pPr algn="ctr" eaLnBrk="0" hangingPunct="0"/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www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.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shkola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-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abv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.</a:t>
            </a:r>
            <a:r>
              <a:rPr lang="en-US" sz="2000" i="1">
                <a:solidFill>
                  <a:srgbClr val="000000"/>
                </a:solidFill>
                <a:cs typeface="Times New Roman" pitchFamily="18" charset="0"/>
                <a:hlinkClick r:id="rId17"/>
              </a:rPr>
              <a:t>ru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042988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8788" y="388620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Горизонтальный свиток 3">
            <a:hlinkClick r:id="" action="ppaction://hlinkshowjump?jump=nextslide"/>
          </p:cNvPr>
          <p:cNvSpPr/>
          <p:nvPr/>
        </p:nvSpPr>
        <p:spPr>
          <a:xfrm>
            <a:off x="1285875" y="285750"/>
            <a:ext cx="3000375" cy="2071688"/>
          </a:xfrm>
          <a:prstGeom prst="horizontalScroll">
            <a:avLst/>
          </a:prstGeom>
          <a:solidFill>
            <a:srgbClr val="FFFF00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Найди пару</a:t>
            </a:r>
          </a:p>
        </p:txBody>
      </p:sp>
      <p:sp>
        <p:nvSpPr>
          <p:cNvPr id="5" name="Горизонтальный свиток 4">
            <a:hlinkClick r:id="rId2" action="ppaction://hlinksldjump"/>
          </p:cNvPr>
          <p:cNvSpPr/>
          <p:nvPr/>
        </p:nvSpPr>
        <p:spPr>
          <a:xfrm>
            <a:off x="5214938" y="285750"/>
            <a:ext cx="3000375" cy="2071688"/>
          </a:xfrm>
          <a:prstGeom prst="horizontalScroll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Назови </a:t>
            </a:r>
            <a:r>
              <a:rPr lang="ru-RU" sz="3600" b="1" dirty="0" err="1">
                <a:solidFill>
                  <a:schemeClr val="tx1"/>
                </a:solidFill>
              </a:rPr>
              <a:t>произведе</a:t>
            </a:r>
            <a:r>
              <a:rPr lang="ru-RU" sz="3600" b="1" dirty="0">
                <a:solidFill>
                  <a:schemeClr val="tx1"/>
                </a:solidFill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1"/>
                </a:solidFill>
              </a:rPr>
              <a:t>ние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Горизонтальный свиток 5">
            <a:hlinkClick r:id="rId3" action="ppaction://hlinksldjump"/>
          </p:cNvPr>
          <p:cNvSpPr/>
          <p:nvPr/>
        </p:nvSpPr>
        <p:spPr>
          <a:xfrm>
            <a:off x="1285875" y="2286000"/>
            <a:ext cx="3000375" cy="2071688"/>
          </a:xfrm>
          <a:prstGeom prst="horizontalScroll">
            <a:avLst/>
          </a:prstGeom>
          <a:solidFill>
            <a:srgbClr val="92D050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Бюро находок</a:t>
            </a:r>
          </a:p>
        </p:txBody>
      </p:sp>
      <p:sp>
        <p:nvSpPr>
          <p:cNvPr id="7" name="Горизонтальный свиток 6">
            <a:hlinkClick r:id="rId4" action="ppaction://hlinksldjump"/>
          </p:cNvPr>
          <p:cNvSpPr/>
          <p:nvPr/>
        </p:nvSpPr>
        <p:spPr>
          <a:xfrm>
            <a:off x="5214938" y="2286000"/>
            <a:ext cx="3000375" cy="2071688"/>
          </a:xfrm>
          <a:prstGeom prst="horizontalScroll">
            <a:avLst/>
          </a:prstGeom>
          <a:solidFill>
            <a:srgbClr val="00B0F0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Узнай по описанию</a:t>
            </a:r>
          </a:p>
        </p:txBody>
      </p:sp>
      <p:sp>
        <p:nvSpPr>
          <p:cNvPr id="8" name="Горизонтальный свиток 7">
            <a:hlinkClick r:id="rId5" action="ppaction://hlinksldjump"/>
          </p:cNvPr>
          <p:cNvSpPr/>
          <p:nvPr/>
        </p:nvSpPr>
        <p:spPr>
          <a:xfrm>
            <a:off x="1285875" y="4357688"/>
            <a:ext cx="3000375" cy="2071687"/>
          </a:xfrm>
          <a:prstGeom prst="horizontalScroll">
            <a:avLst/>
          </a:prstGeom>
          <a:solidFill>
            <a:srgbClr val="EE86DA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Трудные слова</a:t>
            </a:r>
          </a:p>
        </p:txBody>
      </p:sp>
      <p:sp>
        <p:nvSpPr>
          <p:cNvPr id="9" name="Горизонтальный свиток 8">
            <a:hlinkClick r:id="rId6" action="ppaction://hlinksldjump"/>
          </p:cNvPr>
          <p:cNvSpPr/>
          <p:nvPr/>
        </p:nvSpPr>
        <p:spPr>
          <a:xfrm>
            <a:off x="5214938" y="4214813"/>
            <a:ext cx="3000375" cy="2071687"/>
          </a:xfrm>
          <a:prstGeom prst="horizontalScroll">
            <a:avLst/>
          </a:prstGeom>
          <a:solidFill>
            <a:srgbClr val="FFC000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Задай вопрос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13" y="261938"/>
            <a:ext cx="8509000" cy="6388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«Найди пару»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628775"/>
            <a:ext cx="6334125" cy="4467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b="1" smtClean="0"/>
          </a:p>
          <a:p>
            <a:pPr marL="0" indent="0">
              <a:buFont typeface="Arial" charset="0"/>
              <a:buNone/>
            </a:pPr>
            <a:r>
              <a:rPr lang="ru-RU" sz="3600" b="1" smtClean="0"/>
              <a:t>Д.Н. Мамин-Сибиряк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А.И.Куприн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В.П.Астафьев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Е.И.Чарушин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М.М. Пришвин</a:t>
            </a:r>
          </a:p>
          <a:p>
            <a:pPr marL="0" indent="0"/>
            <a:endParaRPr lang="ru-RU" b="1" smtClean="0"/>
          </a:p>
        </p:txBody>
      </p:sp>
      <p:sp>
        <p:nvSpPr>
          <p:cNvPr id="16388" name="Содержимое 6"/>
          <p:cNvSpPr>
            <a:spLocks noGrp="1"/>
          </p:cNvSpPr>
          <p:nvPr>
            <p:ph sz="half" idx="2"/>
          </p:nvPr>
        </p:nvSpPr>
        <p:spPr>
          <a:xfrm>
            <a:off x="4929188" y="2143125"/>
            <a:ext cx="4214812" cy="41148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3600" b="1" smtClean="0"/>
              <a:t>«Выскочка»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«Кабан»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«Приемыш»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«Стрижонок Скрип»</a:t>
            </a:r>
          </a:p>
          <a:p>
            <a:pPr marL="0" indent="0">
              <a:buFont typeface="Arial" charset="0"/>
              <a:buNone/>
            </a:pPr>
            <a:r>
              <a:rPr lang="ru-RU" sz="3600" b="1" smtClean="0"/>
              <a:t>«Барбос и  Жулька»</a:t>
            </a:r>
          </a:p>
        </p:txBody>
      </p:sp>
      <p:cxnSp>
        <p:nvCxnSpPr>
          <p:cNvPr id="9" name="Прямая со стрелкой 8"/>
          <p:cNvCxnSpPr>
            <a:cxnSpLocks noChangeShapeType="1"/>
          </p:cNvCxnSpPr>
          <p:nvPr/>
        </p:nvCxnSpPr>
        <p:spPr bwMode="auto">
          <a:xfrm rot="16200000" flipH="1">
            <a:off x="4607719" y="2893219"/>
            <a:ext cx="928687" cy="428625"/>
          </a:xfrm>
          <a:prstGeom prst="straightConnector1">
            <a:avLst/>
          </a:prstGeom>
          <a:noFill/>
          <a:ln w="25400" algn="ctr">
            <a:solidFill>
              <a:schemeClr val="accent3">
                <a:lumMod val="5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" name="Прямая со стрелкой 10"/>
          <p:cNvCxnSpPr>
            <a:cxnSpLocks noChangeShapeType="1"/>
          </p:cNvCxnSpPr>
          <p:nvPr/>
        </p:nvCxnSpPr>
        <p:spPr bwMode="auto">
          <a:xfrm>
            <a:off x="3071813" y="3357563"/>
            <a:ext cx="2071687" cy="1571625"/>
          </a:xfrm>
          <a:prstGeom prst="straightConnector1">
            <a:avLst/>
          </a:prstGeom>
          <a:noFill/>
          <a:ln w="25400" algn="ctr">
            <a:solidFill>
              <a:schemeClr val="accent3">
                <a:lumMod val="5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3" name="Прямая со стрелкой 12"/>
          <p:cNvCxnSpPr>
            <a:cxnSpLocks noChangeShapeType="1"/>
          </p:cNvCxnSpPr>
          <p:nvPr/>
        </p:nvCxnSpPr>
        <p:spPr bwMode="auto">
          <a:xfrm>
            <a:off x="3500438" y="3929063"/>
            <a:ext cx="1428750" cy="500062"/>
          </a:xfrm>
          <a:prstGeom prst="straightConnector1">
            <a:avLst/>
          </a:prstGeom>
          <a:noFill/>
          <a:ln w="25400" algn="ctr">
            <a:solidFill>
              <a:schemeClr val="accent3">
                <a:lumMod val="5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5" name="Прямая со стрелкой 14"/>
          <p:cNvCxnSpPr>
            <a:cxnSpLocks noChangeShapeType="1"/>
          </p:cNvCxnSpPr>
          <p:nvPr/>
        </p:nvCxnSpPr>
        <p:spPr bwMode="auto">
          <a:xfrm flipV="1">
            <a:off x="3429000" y="3429000"/>
            <a:ext cx="1643063" cy="1071563"/>
          </a:xfrm>
          <a:prstGeom prst="straightConnector1">
            <a:avLst/>
          </a:prstGeom>
          <a:noFill/>
          <a:ln w="25400" algn="ctr">
            <a:solidFill>
              <a:schemeClr val="accent3">
                <a:lumMod val="5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" name="Прямая со стрелкой 16"/>
          <p:cNvCxnSpPr>
            <a:cxnSpLocks noChangeShapeType="1"/>
          </p:cNvCxnSpPr>
          <p:nvPr/>
        </p:nvCxnSpPr>
        <p:spPr bwMode="auto">
          <a:xfrm rot="5400000" flipH="1" flipV="1">
            <a:off x="3143250" y="3143251"/>
            <a:ext cx="2643187" cy="1357312"/>
          </a:xfrm>
          <a:prstGeom prst="straightConnector1">
            <a:avLst/>
          </a:prstGeom>
          <a:noFill/>
          <a:ln w="25400" algn="ctr">
            <a:solidFill>
              <a:schemeClr val="accent3">
                <a:lumMod val="5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Управляющая кнопка: назад 13">
            <a:hlinkClick r:id="rId3" action="ppaction://hlinksldjump" highlightClick="1"/>
          </p:cNvPr>
          <p:cNvSpPr/>
          <p:nvPr/>
        </p:nvSpPr>
        <p:spPr>
          <a:xfrm>
            <a:off x="7715250" y="357188"/>
            <a:ext cx="1042988" cy="1042987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13" y="280988"/>
            <a:ext cx="8485187" cy="636905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428625"/>
            <a:ext cx="7772400" cy="8572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«Назови произведение»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500" y="1643063"/>
            <a:ext cx="7772400" cy="4383087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Какое произведение открывает раздел?  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b="1" dirty="0" smtClean="0">
              <a:solidFill>
                <a:srgbClr val="92D050"/>
              </a:solidFill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В этом произведении сорока лишилась хвоста.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Опасность надвигалась гуськом, передний был в пяти шагах от героя.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Этому герою пришлось учиться самому, без помощи родителей.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Они были разными, но дружба их – крепкой.</a:t>
            </a: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Он был приёмным членом семьи, но очень любимым.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1857375"/>
            <a:ext cx="65008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Д.Н. Мамин-Сибиряк «Приёмыш»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00188" y="2571750"/>
            <a:ext cx="6000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М.М.Пришвин «Выскочка»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928938" y="3357563"/>
            <a:ext cx="3887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Е.И. Чарушин «Кабан»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86063" y="4214813"/>
            <a:ext cx="571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В.П. Астафьев «Стрижонок Скрип»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43063" y="5143500"/>
            <a:ext cx="6357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А. И. Куприн «Барбос и Жулька</a:t>
            </a:r>
            <a:r>
              <a:rPr lang="ru-RU" sz="2400" b="1">
                <a:solidFill>
                  <a:srgbClr val="92D05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43125" y="5929313"/>
            <a:ext cx="571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2D050"/>
                </a:solidFill>
                <a:latin typeface="Calibri" pitchFamily="34" charset="0"/>
              </a:rPr>
              <a:t>Д. Н. Мамин-Сибиряк «Приёмыш»</a:t>
            </a:r>
          </a:p>
        </p:txBody>
      </p:sp>
      <p:sp>
        <p:nvSpPr>
          <p:cNvPr id="14" name="Управляющая кнопка: назад 13">
            <a:hlinkClick r:id="rId3" action="ppaction://hlinksldjump" highlightClick="1"/>
          </p:cNvPr>
          <p:cNvSpPr/>
          <p:nvPr/>
        </p:nvSpPr>
        <p:spPr>
          <a:xfrm>
            <a:off x="7786688" y="5500688"/>
            <a:ext cx="1042987" cy="1042987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://www.gadukino.ru/fishing/photos/alex4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" y="1566863"/>
            <a:ext cx="5600700" cy="3608387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00563" y="5143500"/>
            <a:ext cx="4244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В.П. Астафьев</a:t>
            </a:r>
          </a:p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«Стрижонок Скрип»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pic>
        <p:nvPicPr>
          <p:cNvPr id="26626" name="Picture 2" descr="http://images3.wikia.nocookie.net/__cb20111227204261/absurdopedia/images/a/aa/Ro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1706563"/>
            <a:ext cx="5589588" cy="21097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86438" y="5143500"/>
            <a:ext cx="2874962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Е.И. </a:t>
            </a:r>
            <a:r>
              <a:rPr lang="ru-RU" sz="3600" b="1" dirty="0" err="1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Чарушин</a:t>
            </a:r>
            <a:endParaRPr lang="ru-RU" sz="3600" b="1" dirty="0">
              <a:solidFill>
                <a:schemeClr val="bg1">
                  <a:lumMod val="9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>
                    <a:lumMod val="90000"/>
                  </a:schemeClr>
                </a:solidFill>
                <a:latin typeface="+mn-lt"/>
                <a:cs typeface="+mn-cs"/>
              </a:rPr>
              <a:t> «Кабан»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pic>
        <p:nvPicPr>
          <p:cNvPr id="27650" name="Picture 2" descr="http://ptici.narod.ru/foto_max/soro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5602288" cy="3322638"/>
          </a:xfrm>
          <a:prstGeom prst="rect">
            <a:avLst/>
          </a:prstGeom>
          <a:noFill/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500688" y="5286375"/>
            <a:ext cx="3227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М.М.Пришвин </a:t>
            </a:r>
          </a:p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«Выскочка»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Rcy;&amp;acy;&amp;dcy;&amp;ucy;&amp;gcy;&amp;acy; &amp;fcy;&amp;ocy;&amp;ncy; &amp;dcy;&amp;lcy;&amp;yacy; &amp;pcy;&amp;rcy;&amp;iecy;&amp;zcy;&amp;iecy;&amp;ncy;&amp;tcy;&amp;acy;&amp;tscy;&amp;icy;&amp;icy;"/>
          <p:cNvPicPr>
            <a:picLocks noChangeAspect="1" noChangeArrowheads="1"/>
          </p:cNvPicPr>
          <p:nvPr/>
        </p:nvPicPr>
        <p:blipFill>
          <a:blip r:embed="rId2" cstate="print"/>
          <a:srcRect b="4255"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«Бюро находок»</a:t>
            </a:r>
          </a:p>
        </p:txBody>
      </p:sp>
      <p:pic>
        <p:nvPicPr>
          <p:cNvPr id="28674" name="Picture 2" descr="http://stdom.ru/catalog/049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493838"/>
            <a:ext cx="5340350" cy="3614737"/>
          </a:xfrm>
          <a:prstGeom prst="rect">
            <a:avLst/>
          </a:prstGeom>
          <a:noFill/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714875" y="5214938"/>
            <a:ext cx="41640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А. И. Куприн</a:t>
            </a:r>
          </a:p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 «Барбос и Жулька»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737</Words>
  <Application>Microsoft Office PowerPoint</Application>
  <PresentationFormat>Экран (4:3)</PresentationFormat>
  <Paragraphs>117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«Найди пару»</vt:lpstr>
      <vt:lpstr>«Назови произведение»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Света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nikuser116</cp:lastModifiedBy>
  <cp:revision>31</cp:revision>
  <dcterms:created xsi:type="dcterms:W3CDTF">2013-03-31T17:13:18Z</dcterms:created>
  <dcterms:modified xsi:type="dcterms:W3CDTF">2022-05-03T08:37:24Z</dcterms:modified>
</cp:coreProperties>
</file>