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56" r:id="rId3"/>
    <p:sldId id="257" r:id="rId4"/>
    <p:sldId id="262" r:id="rId5"/>
    <p:sldId id="263" r:id="rId6"/>
    <p:sldId id="258" r:id="rId7"/>
    <p:sldId id="265" r:id="rId8"/>
    <p:sldId id="269" r:id="rId9"/>
    <p:sldId id="268" r:id="rId10"/>
    <p:sldId id="267" r:id="rId11"/>
    <p:sldId id="266" r:id="rId12"/>
    <p:sldId id="271" r:id="rId13"/>
    <p:sldId id="270" r:id="rId14"/>
    <p:sldId id="264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3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33CA1-160A-496D-8C8B-7A5DF901ED8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C9282-1075-41D6-8B79-1320593E5D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КРАТКОСРОЧНЫЙ ПРОЕКТ  «ЗДОРОВЫЙ</a:t>
            </a:r>
            <a:r>
              <a:rPr lang="ru-RU" baseline="0" dirty="0" smtClean="0"/>
              <a:t> –Я!»</a:t>
            </a:r>
          </a:p>
          <a:p>
            <a:r>
              <a:rPr lang="ru-RU" baseline="0" dirty="0" smtClean="0"/>
              <a:t>ВТОРАЯ ГРУППА РАННЕГО ВОЗРАСТА «СОЛНЫШКИ»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9282-1075-41D6-8B79-1320593E5DA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НАШ СПОРТИВНЫЙ УГОЛОК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9282-1075-41D6-8B79-1320593E5DA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48A83-31AA-4E28-B74E-30E2CDAA229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5BC88-82B7-4B81-813F-4C6A9F8585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000108"/>
            <a:ext cx="750099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        КРАТКОСРОЧНЫЙ ПРОЕКТ 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          </a:t>
            </a:r>
            <a:r>
              <a:rPr lang="ru-RU" sz="4400" b="1" dirty="0" smtClean="0">
                <a:solidFill>
                  <a:srgbClr val="C00000"/>
                </a:solidFill>
              </a:rPr>
              <a:t>«ЗДОРОВЫЙ</a:t>
            </a:r>
            <a:r>
              <a:rPr lang="ru-RU" sz="4400" b="1" baseline="0" dirty="0" smtClean="0"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4400" b="1" baseline="0" dirty="0" smtClean="0">
                <a:solidFill>
                  <a:srgbClr val="C00000"/>
                </a:solidFill>
              </a:rPr>
              <a:t>Я</a:t>
            </a:r>
            <a:r>
              <a:rPr lang="ru-RU" sz="4400" b="1" baseline="0" dirty="0" smtClean="0">
                <a:solidFill>
                  <a:srgbClr val="C00000"/>
                </a:solidFill>
              </a:rPr>
              <a:t>!»</a:t>
            </a:r>
          </a:p>
          <a:p>
            <a:endParaRPr lang="ru-RU" sz="3200" b="1" baseline="0" dirty="0" smtClean="0">
              <a:solidFill>
                <a:srgbClr val="C00000"/>
              </a:solidFill>
            </a:endParaRPr>
          </a:p>
          <a:p>
            <a:r>
              <a:rPr lang="ru-RU" sz="2000" b="1" baseline="0" dirty="0" smtClean="0">
                <a:solidFill>
                  <a:srgbClr val="C00000"/>
                </a:solidFill>
              </a:rPr>
              <a:t>ВТОРАЯ ГРУППА РАННЕГО ВОЗРАСТА «СОЛНЫШКИ»</a:t>
            </a:r>
          </a:p>
          <a:p>
            <a:endParaRPr lang="ru-RU" sz="2000" b="1" dirty="0">
              <a:solidFill>
                <a:srgbClr val="C00000"/>
              </a:solidFill>
            </a:endParaRPr>
          </a:p>
          <a:p>
            <a:endParaRPr lang="ru-RU" sz="2000" b="1" baseline="0" dirty="0" smtClean="0">
              <a:solidFill>
                <a:srgbClr val="C00000"/>
              </a:solidFill>
            </a:endParaRPr>
          </a:p>
          <a:p>
            <a:endParaRPr lang="ru-RU" sz="2000" b="1" baseline="0" dirty="0" smtClean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  <a:p>
            <a:r>
              <a:rPr lang="ru-RU" sz="2000" b="1" dirty="0" smtClean="0">
                <a:solidFill>
                  <a:srgbClr val="C00000"/>
                </a:solidFill>
              </a:rPr>
              <a:t>ВОСПИТАТЕЛЬ: </a:t>
            </a:r>
            <a:r>
              <a:rPr lang="ru-RU" sz="2000" b="1" dirty="0" err="1" smtClean="0">
                <a:solidFill>
                  <a:srgbClr val="C00000"/>
                </a:solidFill>
              </a:rPr>
              <a:t>Солоп</a:t>
            </a:r>
            <a:r>
              <a:rPr lang="ru-RU" sz="2000" b="1" dirty="0" smtClean="0">
                <a:solidFill>
                  <a:srgbClr val="C00000"/>
                </a:solidFill>
              </a:rPr>
              <a:t> Е.М                   МБДОУ №1 «Светлячок»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42918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500042"/>
            <a:ext cx="521497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304" y="642919"/>
            <a:ext cx="4268009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643050"/>
            <a:ext cx="35719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04"/>
            <a:ext cx="355759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571612"/>
            <a:ext cx="3786214" cy="448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2"/>
            <a:ext cx="32004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857232"/>
            <a:ext cx="471490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42910" y="785794"/>
            <a:ext cx="7572428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помощи, слаженной и сплоченной работы родителей, уголок физического развития обогатился и стал более интересным  для детей. А так же родители узнали, на сколько может быть увлекательны занятия физической культурой с нетрадиционным спортивным инвентарем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кольцеброс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султанчики, кегли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детей есть большое желание, и они  проявляют  свои физические навыки не только со стандартным оборудованием, но и используют  что-то то новое, неординарное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5" name="Рисунок 4" descr="https://ds05.infourok.ru/uploads/ex/0622/0015c489-1b1622a4/img1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785794"/>
            <a:ext cx="807249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Актуальность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последние годы наблюдается резкое ухудшение состояния здоровья детей, и поэтому оздоровление детей является одной из основных задач, которые стоят перед обществом. Актуальность проблемы определяется высокой заболеваемостью детей дошкольного возраста. Начинать формировать здоровье нужно в детстве, когда наиболее прочно закладывается опыт оздоровления, когда стимулом является природное любопытство ребенка, желание все узнать и все попробовать, возрастает двигательная активность и оптимизм.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10" y="714356"/>
            <a:ext cx="785818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Обогащение развивающей среды группы нестандартным физкультурным оборудованием, способствовать повышению интереса к физическим упражнениям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движений и совершенствование двигательных функций;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достижение необходимой для возраста физической подготовленности;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предупреждение нарушений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опорно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двигательного аппарата;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создание благоприятных условий для активного отдыха, радостной содержательной деятельности в коллективных играх и развлечениях;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приобщение детей к занятиям физической культуры и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спорту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71472" y="1285860"/>
            <a:ext cx="807249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 проекта: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 Обогащение двигательного опыта детей;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Развитие сноровки, внимания, ловкости, умения быть в коллективе;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 Повышение самооценки;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 Обогащение предметно-развивающей среды нестандартным физкультурным оборудованием;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 Повышение компетентности родителей в вопросах значимости нестандартного оборудования;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57224" y="785794"/>
            <a:ext cx="7358114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реализации проекта:</a:t>
            </a:r>
            <a:endParaRPr kumimoji="0" lang="ru-RU" sz="1600" b="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этап - подготовительный: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Изучение методической литературы, просмотр журналов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Дошкольное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Использование Интернет-ресурсов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Консультации 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родителями дошкольников.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Подготовка необходимых материалов для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Обдумывание содержания и форм реализации.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 - практический: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Изучив все необходимые материалы, пришла к выводу о том, что для осуществления задуманных планов мне необходима помощь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родителей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 этой целью было проведено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родительское собрание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здоровьем- в детский сад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 котором я посвятила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родителей в намеченные планы.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Попросила их быть активными участниками для создания физкультурного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откликнулись на мою просьбу. Создание физкультурного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уголка очень увлекло родителей. Родители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предлагали свои идеи.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 - заключительный: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проделанной работы мы оформили физкультурный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уголок.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Атрибуты в нём яркие, красочные, некоторые из них выполнены из бросового материала.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Провели презентацию готового оборудования.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28662" y="714356"/>
            <a:ext cx="6929486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Девиз проекта</a:t>
            </a: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«Здоровый образ жизни – это то, что обеспечивает здоровье и доставляет радость».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714356"/>
            <a:ext cx="485778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000760" y="2000240"/>
            <a:ext cx="2928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 СПОРТИВНЫЙ УГОЛОК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714488"/>
            <a:ext cx="4143404" cy="455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1613654659_1-p-fon-dlya-prezentatsii-sportivnii-dlya-det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78" y="0"/>
            <a:ext cx="9164778" cy="6858000"/>
          </a:xfrm>
          <a:prstGeom prst="rect">
            <a:avLst/>
          </a:prstGeom>
          <a:noFill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14356"/>
            <a:ext cx="371477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785794"/>
            <a:ext cx="391478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332</Words>
  <Application>Microsoft Office PowerPoint</Application>
  <PresentationFormat>Экран (4:3)</PresentationFormat>
  <Paragraphs>54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12</cp:revision>
  <dcterms:created xsi:type="dcterms:W3CDTF">2022-05-03T07:03:16Z</dcterms:created>
  <dcterms:modified xsi:type="dcterms:W3CDTF">2022-05-03T08:49:14Z</dcterms:modified>
</cp:coreProperties>
</file>