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83" r:id="rId5"/>
    <p:sldId id="259" r:id="rId6"/>
    <p:sldId id="269" r:id="rId7"/>
    <p:sldId id="284" r:id="rId8"/>
    <p:sldId id="297" r:id="rId9"/>
    <p:sldId id="260" r:id="rId10"/>
    <p:sldId id="270" r:id="rId11"/>
    <p:sldId id="288" r:id="rId12"/>
    <p:sldId id="271" r:id="rId13"/>
    <p:sldId id="289" r:id="rId14"/>
    <p:sldId id="272" r:id="rId15"/>
    <p:sldId id="273" r:id="rId16"/>
    <p:sldId id="291" r:id="rId17"/>
    <p:sldId id="274" r:id="rId18"/>
    <p:sldId id="290" r:id="rId19"/>
    <p:sldId id="261" r:id="rId20"/>
    <p:sldId id="292" r:id="rId21"/>
    <p:sldId id="275" r:id="rId22"/>
    <p:sldId id="276" r:id="rId23"/>
    <p:sldId id="294" r:id="rId24"/>
    <p:sldId id="277" r:id="rId25"/>
    <p:sldId id="286" r:id="rId26"/>
    <p:sldId id="293" r:id="rId27"/>
    <p:sldId id="287" r:id="rId28"/>
    <p:sldId id="278" r:id="rId29"/>
    <p:sldId id="295" r:id="rId30"/>
    <p:sldId id="280" r:id="rId31"/>
    <p:sldId id="296" r:id="rId32"/>
    <p:sldId id="266" r:id="rId33"/>
    <p:sldId id="282" r:id="rId34"/>
    <p:sldId id="29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ap/library/drugoe/2014/11/18/issledovatelskaya-rabota-muzei" TargetMode="External"/><Relationship Id="rId2" Type="http://schemas.openxmlformats.org/officeDocument/2006/relationships/hyperlink" Target="http://www.myshared.ru/slide/44100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221088"/>
            <a:ext cx="3960440" cy="536798"/>
          </a:xfrm>
        </p:spPr>
        <p:txBody>
          <a:bodyPr>
            <a:noAutofit/>
          </a:bodyPr>
          <a:lstStyle/>
          <a:p>
            <a:r>
              <a:rPr lang="ru-RU" sz="1800" dirty="0"/>
              <a:t>Подготовила:   </a:t>
            </a:r>
            <a:r>
              <a:rPr lang="ru-RU" sz="1800" dirty="0" smtClean="0"/>
              <a:t>                                                                                        </a:t>
            </a:r>
            <a:r>
              <a:rPr lang="ru-RU" sz="1800" dirty="0"/>
              <a:t>ученица </a:t>
            </a:r>
            <a:r>
              <a:rPr lang="en-US" sz="1800" dirty="0" smtClean="0"/>
              <a:t>7 </a:t>
            </a:r>
            <a:r>
              <a:rPr lang="ru-RU" sz="1800" dirty="0" smtClean="0"/>
              <a:t> </a:t>
            </a:r>
            <a:r>
              <a:rPr lang="ru-RU" sz="1800" dirty="0"/>
              <a:t>класса</a:t>
            </a:r>
          </a:p>
          <a:p>
            <a:r>
              <a:rPr lang="ru-RU" sz="1800" dirty="0" smtClean="0"/>
              <a:t>Новикова Анна.                                                                 </a:t>
            </a:r>
            <a:endParaRPr lang="ru-RU" sz="1800" dirty="0"/>
          </a:p>
          <a:p>
            <a:r>
              <a:rPr lang="ru-RU" sz="1800" dirty="0" smtClean="0"/>
              <a:t>                                                                                   Наставник</a:t>
            </a:r>
            <a:r>
              <a:rPr lang="ru-RU" sz="1800" dirty="0"/>
              <a:t>:           </a:t>
            </a:r>
            <a:r>
              <a:rPr lang="ru-RU" sz="1800" dirty="0" smtClean="0"/>
              <a:t>                                                                                      </a:t>
            </a:r>
            <a:r>
              <a:rPr lang="ru-RU" sz="1800" dirty="0"/>
              <a:t>учитель английского языка </a:t>
            </a:r>
          </a:p>
          <a:p>
            <a:r>
              <a:rPr lang="ru-RU" sz="1800" dirty="0"/>
              <a:t>Обатнина Н.В.</a:t>
            </a:r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8458200" cy="1800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sz="3600" dirty="0" smtClean="0"/>
              <a:t>Индивидуальный проект:</a:t>
            </a:r>
            <a:br>
              <a:rPr lang="ru-RU" sz="3600" dirty="0" smtClean="0"/>
            </a:br>
            <a:r>
              <a:rPr lang="ru-RU" dirty="0" smtClean="0"/>
              <a:t>МУЗЕИ МИРА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40960" cy="136815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                </a:t>
            </a:r>
            <a:r>
              <a:rPr lang="ru-RU" sz="3200" dirty="0" smtClean="0">
                <a:solidFill>
                  <a:schemeClr val="tx1"/>
                </a:solidFill>
              </a:rPr>
              <a:t>Фойе и залы музея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> Музей ежемесячно принимает </a:t>
            </a:r>
            <a:r>
              <a:rPr lang="ru-RU" sz="2800" b="1" i="1" dirty="0" smtClean="0">
                <a:solidFill>
                  <a:schemeClr val="tx1"/>
                </a:solidFill>
              </a:rPr>
              <a:t>около 30 тысяч посетителей.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76872"/>
            <a:ext cx="468052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wiki-turizm.ru/tb_ak.php?file=http://wiki-turizm.ru/uploads/countries/united-kingdom/museums/Museum-of-Childhood7.jpg&amp;maxw=768&amp;maxh=20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4032448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7" y="404664"/>
            <a:ext cx="461687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24944"/>
            <a:ext cx="5976664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199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4644008" cy="165618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8 тыс. кукол</a:t>
            </a:r>
            <a:r>
              <a:rPr lang="ru-RU" sz="2400" dirty="0" smtClean="0"/>
              <a:t>: фарфоровые, деревянные, пластиковые и даже восковые.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toysstyle.ru/wp-content/uploads/2015/02/caae670da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4032449" cy="3024336"/>
          </a:xfrm>
          <a:prstGeom prst="rect">
            <a:avLst/>
          </a:prstGeom>
          <a:noFill/>
        </p:spPr>
      </p:pic>
      <p:pic>
        <p:nvPicPr>
          <p:cNvPr id="10244" name="Picture 4" descr="http://4.bp.blogspot.com/-nyR0_B0IhN4/UJaxzPAMBFI/AAAAAAAADCw/ccJXGz8d3nc/s1600/%D0%92%D0%BE%D1%81%D1%82%D0%BE%D0%BA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86919"/>
            <a:ext cx="4227882" cy="2571081"/>
          </a:xfrm>
          <a:prstGeom prst="rect">
            <a:avLst/>
          </a:prstGeom>
          <a:noFill/>
        </p:spPr>
      </p:pic>
      <p:pic>
        <p:nvPicPr>
          <p:cNvPr id="10246" name="Picture 6" descr="http://strelnikova.lv/images/a_lon_chm/chm_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160437"/>
            <a:ext cx="3528392" cy="4697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712968" cy="122413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Кукла принцесса </a:t>
            </a:r>
            <a:r>
              <a:rPr lang="ru-RU" sz="2400" b="1" dirty="0"/>
              <a:t>Дейзи</a:t>
            </a:r>
            <a:r>
              <a:rPr lang="ru-RU" sz="2400" dirty="0"/>
              <a:t>. Любая девочка ахнет, увидев «приданое» этой красавицы: множество платьиц шапочек, </a:t>
            </a:r>
            <a:r>
              <a:rPr lang="ru-RU" sz="2400" dirty="0" err="1"/>
              <a:t>перчаточек</a:t>
            </a:r>
            <a:r>
              <a:rPr lang="ru-RU" sz="2400" dirty="0"/>
              <a:t>, посуды и даже украшений — принцессе без них никак не обойтись! Дейзи родилась в 1894 году и была экспонатом на международной выставке в Амстердаме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64" y="2649322"/>
            <a:ext cx="4860032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649322"/>
            <a:ext cx="467677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928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</a:t>
            </a:r>
            <a:r>
              <a:rPr lang="ru-RU" sz="3200" dirty="0" smtClean="0">
                <a:solidFill>
                  <a:schemeClr val="tx1"/>
                </a:solidFill>
              </a:rPr>
              <a:t>Плюшевые медведи </a:t>
            </a:r>
            <a:r>
              <a:rPr lang="ru-RU" sz="3200" dirty="0" err="1" smtClean="0">
                <a:solidFill>
                  <a:schemeClr val="tx1"/>
                </a:solidFill>
              </a:rPr>
              <a:t>Тедди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://dtg.adminu.ru/wp-content/uploads/2013/01/%D0%91%D0%BE%D0%BB%D0%B5%D0%B5-%D1%82%D1%8B%D1%81%D1%8F%D1%87%D0%B8-%D0%BF%D0%BB%D1%8E%D1%88%D0%B5%D0%B2%D1%8B%D1%85-%D0%BC%D0%B5%D0%B4%D0%B2%D0%B5%D0%B4%D0%B5%D0%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68760"/>
            <a:ext cx="4320480" cy="2534052"/>
          </a:xfrm>
          <a:prstGeom prst="rect">
            <a:avLst/>
          </a:prstGeom>
          <a:noFill/>
        </p:spPr>
      </p:pic>
      <p:pic>
        <p:nvPicPr>
          <p:cNvPr id="9220" name="Picture 4" descr="http://www.showbell.ru/blog/wp-content/uploads/teddy/teddy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33056"/>
            <a:ext cx="4392488" cy="2754306"/>
          </a:xfrm>
          <a:prstGeom prst="rect">
            <a:avLst/>
          </a:prstGeom>
          <a:noFill/>
        </p:spPr>
      </p:pic>
      <p:pic>
        <p:nvPicPr>
          <p:cNvPr id="9222" name="Picture 6" descr="http://mishkiteddy.ru/wp-content/uploads/2012/07/museum_of_childhood_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3744416" cy="507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8676456" cy="144016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Музейная экспозиция составляет 30 миниатюрных домиков, самый старый из которых был изготовлен в 17 столетии.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0722" name="Picture 2" descr="http://mishkiteddy.ru/wp-content/uploads/2012/07/museum_of_childhood_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708920"/>
            <a:ext cx="5220072" cy="37946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3746028" cy="3498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72607" cy="363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094" y="3212976"/>
            <a:ext cx="5018906" cy="38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481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</a:t>
            </a:r>
            <a:r>
              <a:rPr lang="ru-RU" sz="3200" dirty="0" smtClean="0">
                <a:solidFill>
                  <a:schemeClr val="tx1"/>
                </a:solidFill>
              </a:rPr>
              <a:t>Интерактивные развлечения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1746" name="Picture 2" descr="https://www.yana.kiev.ua/img/travels/big/897/1756334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52178"/>
            <a:ext cx="4060118" cy="2800321"/>
          </a:xfrm>
          <a:prstGeom prst="rect">
            <a:avLst/>
          </a:prstGeom>
          <a:noFill/>
        </p:spPr>
      </p:pic>
      <p:pic>
        <p:nvPicPr>
          <p:cNvPr id="31748" name="Picture 4" descr="http://turj.ru/images/7/b/f/9/814/f80a462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52178"/>
            <a:ext cx="4499992" cy="3317511"/>
          </a:xfrm>
          <a:prstGeom prst="rect">
            <a:avLst/>
          </a:prstGeom>
          <a:noFill/>
        </p:spPr>
      </p:pic>
      <p:pic>
        <p:nvPicPr>
          <p:cNvPr id="6" name="Содержимое 5" descr="Песочница в музее детства"/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7" r="12755" b="7536"/>
          <a:stretch/>
        </p:blipFill>
        <p:spPr bwMode="auto">
          <a:xfrm>
            <a:off x="0" y="4149080"/>
            <a:ext cx="5112568" cy="270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2780928"/>
            <a:ext cx="5704309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722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Кунсткамера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373616" cy="4945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400" dirty="0" smtClean="0"/>
              <a:t>Первым государственным музеем в России стала Петербургская кунсткамера, основанная Петром Великим в 1714 г. Это событие считается началом музейного дела в нашей стране.</a:t>
            </a:r>
          </a:p>
          <a:p>
            <a:endParaRPr lang="ru-RU" sz="2200" dirty="0"/>
          </a:p>
        </p:txBody>
      </p:sp>
      <p:pic>
        <p:nvPicPr>
          <p:cNvPr id="4" name="Рисунок 3" descr="kunstkamera-540x3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789040"/>
            <a:ext cx="3579862" cy="2877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http://rasfokus.ru/images/photos/medium/d3726d93ea9fb04a0d9b0f4e230c46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77072"/>
            <a:ext cx="3816424" cy="2464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6658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   Актуальность</a:t>
            </a:r>
          </a:p>
          <a:p>
            <a:pPr>
              <a:buNone/>
            </a:pPr>
            <a:r>
              <a:rPr lang="ru-RU" sz="2400" dirty="0" smtClean="0"/>
              <a:t>В мире так много интересного- узнать одному человеку всё невозможно, но, если мы поделимся друг с другом информацией, наша жизнь станет намного насыщенней!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b="1" dirty="0" smtClean="0"/>
              <a:t>Цель работы</a:t>
            </a:r>
          </a:p>
          <a:p>
            <a:pPr>
              <a:buNone/>
            </a:pPr>
            <a:r>
              <a:rPr lang="ru-RU" sz="2400" dirty="0" smtClean="0"/>
              <a:t>Познакомиться с историей, с особенностями, экспонатами музея  Детства в Лондоне и Кунсткамеры в Санкт-Петербурге и познакомить с ними всех, кому это интересно.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" y="25896"/>
            <a:ext cx="3416449" cy="683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243" y="1268760"/>
            <a:ext cx="5580112" cy="378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217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Зал патологии и анатомии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s://ucarecdn.com/622918d3-3b26-468b-8e5c-c046098056eb/-/scale_crop/600x400/center/-/quality/lighter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4680520" cy="2832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://www.kuponika.ru/img/actions/679/n_035f8efca11_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293096"/>
            <a:ext cx="5005652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://neobychno.com/img/2012/08/10-vrol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620688"/>
            <a:ext cx="2808312" cy="3405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Северная Америка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web1.kunstkamera.ru/web/%D0%97%D0%B0%D0%BB%D1%8B.%20%D0%9E%D0%B1%D1%89%D0%B8%D0%B5%20%D0%B2%D0%B8%D0%B4%D1%8B/%D0%97%D0%B0%D0%BB%20%D0%90%D0%BC%D0%B5%D1%80%D0%B8%D0%BA%D0%B8/IMG_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564904"/>
            <a:ext cx="4679223" cy="4005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http://www.vdvsn.ru/upload/iblock/158/158b6b1b6a86f4223ac3c32332f464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4104456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5724128" cy="79208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                 Северная Америка</a:t>
            </a:r>
            <a:endParaRPr lang="ru-RU" sz="3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419350"/>
            <a:ext cx="5077523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895850" cy="3729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9876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    Япония</a:t>
            </a:r>
            <a:endParaRPr lang="ru-RU" sz="3200" dirty="0"/>
          </a:p>
        </p:txBody>
      </p:sp>
      <p:pic>
        <p:nvPicPr>
          <p:cNvPr id="34818" name="Picture 2" descr="https://kudago.com/media/images/event/4c/31/4c312effb8fbb4ff4a46138d5a37a2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4355976" cy="3331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22" name="AutoShape 6" descr="http://qpoint.ru/uploads/posts/2014-04/1397533729_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4" name="Picture 8" descr="https://im0-tub-ru.yandex.net/i?id=b18f9a60ab95577f7db7c5a1ad92741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4218495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Китай и Монголия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http://zelenaya-lampa.ru/wp-content/uploads/2014/08/26-Model-yurtyi.-Mongol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4680520" cy="3510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8" name="Picture 4" descr="http://www.hellopiter.ru/image/kunstt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3140968"/>
            <a:ext cx="4608512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25183"/>
            <a:ext cx="5400600" cy="281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16326" y="404664"/>
            <a:ext cx="2520280" cy="64807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Ладья небесная.</a:t>
            </a:r>
            <a:endParaRPr lang="ru-RU" sz="2400" b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37520"/>
            <a:ext cx="433463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5639431" y="1700406"/>
            <a:ext cx="3384376" cy="64807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/>
              <a:t>Готторпский</a:t>
            </a:r>
            <a:r>
              <a:rPr lang="ru-RU" sz="2400" b="1" dirty="0"/>
              <a:t> </a:t>
            </a:r>
            <a:r>
              <a:rPr lang="ru-RU" sz="2400" b="1" dirty="0" smtClean="0"/>
              <a:t>глобус.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2655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0081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Австралия и Океания</a:t>
            </a:r>
            <a:endParaRPr lang="ru-RU" sz="3200" dirty="0"/>
          </a:p>
        </p:txBody>
      </p:sp>
      <p:pic>
        <p:nvPicPr>
          <p:cNvPr id="38914" name="Picture 2" descr="http://web1.kunstkamera.ru/pictures/h_au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4800600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://web1.kunstkamera.ru/pictures/h_ind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12776"/>
            <a:ext cx="4355976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 Африка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www.mytravelbook.org/object_foto/2015/11/20151130125248_c05546c79a1947aceeb4c92734a790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5183121" cy="3887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 descr="https://upload.wikimedia.org/wikipedia/commons/8/85/Hall_of_Africa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132856"/>
            <a:ext cx="3213931" cy="4284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8864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 Африка</a:t>
            </a:r>
            <a:endParaRPr lang="ru-RU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272808" cy="5315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87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                                Задачи</a:t>
            </a:r>
          </a:p>
          <a:p>
            <a:r>
              <a:rPr lang="ru-RU" dirty="0" smtClean="0"/>
              <a:t>1. Проанализировать теоретические материалы, связанные с историей возникновения музеев.</a:t>
            </a:r>
          </a:p>
          <a:p>
            <a:r>
              <a:rPr lang="ru-RU" dirty="0" smtClean="0"/>
              <a:t>2. Познакомиться с краткой историей и архитектурой самых знаменитых музеев мира.</a:t>
            </a:r>
          </a:p>
          <a:p>
            <a:r>
              <a:rPr lang="ru-RU" dirty="0" smtClean="0"/>
              <a:t>3. Познакомиться с историей, особенностями экспозиций и некоторыми экспонатами музея Детства и музея </a:t>
            </a:r>
            <a:r>
              <a:rPr lang="ru-RU" dirty="0" err="1" smtClean="0"/>
              <a:t>Кунскамера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4. Провести опрос учащихся  МОУ «</a:t>
            </a:r>
            <a:r>
              <a:rPr lang="ru-RU" dirty="0" err="1" smtClean="0"/>
              <a:t>Рощинская</a:t>
            </a:r>
            <a:r>
              <a:rPr lang="ru-RU" dirty="0" smtClean="0"/>
              <a:t> СОШ» о посещении музеев.</a:t>
            </a:r>
          </a:p>
          <a:p>
            <a:r>
              <a:rPr lang="ru-RU" dirty="0" smtClean="0"/>
              <a:t>5. Составить таблицы, иллюстрирующие собранный материал.</a:t>
            </a:r>
          </a:p>
          <a:p>
            <a:r>
              <a:rPr lang="ru-RU" dirty="0" smtClean="0"/>
              <a:t>6. Представить свою работу в виде презентации – виртуальной экскурсии. </a:t>
            </a:r>
          </a:p>
          <a:p>
            <a:r>
              <a:rPr lang="ru-RU" dirty="0" smtClean="0"/>
              <a:t>7. С помощью презентации провести виртуальную экскурсию по музею для других ребят.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Индия и Индонезия</a:t>
            </a:r>
            <a:endParaRPr lang="ru-RU" sz="3200" dirty="0"/>
          </a:p>
        </p:txBody>
      </p:sp>
      <p:pic>
        <p:nvPicPr>
          <p:cNvPr id="37890" name="Picture 2" descr="http://www.hellopiter.ru/image/kunstt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4512501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2" name="Picture 4" descr="http://www.hellopiter.ru/image/kunstt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861048"/>
            <a:ext cx="374441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4" name="Picture 6" descr="http://www.peterburg.biz/images/dost/kuns27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340768"/>
            <a:ext cx="3635896" cy="2425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Индия и Индонезия</a:t>
            </a:r>
            <a:endParaRPr lang="ru-RU" sz="32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3068960"/>
            <a:ext cx="5779196" cy="378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" y="980728"/>
            <a:ext cx="4754563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1719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Заключение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496944" cy="49457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Закончить свой проект, я хочу с темы и цели исследования. Тема моего исследования: «Музеи». Цель: Рассказать о нескольких музеях. Я считаю, что данная тема раскрыта, а цель достигнута.</a:t>
            </a:r>
          </a:p>
          <a:p>
            <a:r>
              <a:rPr lang="ru-RU" sz="2000" dirty="0" smtClean="0"/>
              <a:t>   Во время работы  я не только узнала историю создания музеев - «Кунсткамеры» и «Музея Детства», но и смогла представить какие они, какие у них есть экспонаты. Я очень хочу чтобы всё таки музеи посещали всё чаще и чаще.</a:t>
            </a:r>
          </a:p>
          <a:p>
            <a:r>
              <a:rPr lang="ru-RU" sz="2000" dirty="0" smtClean="0"/>
              <a:t>    Я планирую также изучать другие музеи и в скором будущем посетить их.</a:t>
            </a:r>
          </a:p>
          <a:p>
            <a:endParaRPr lang="ru-RU" sz="2400" dirty="0"/>
          </a:p>
        </p:txBody>
      </p:sp>
      <p:pic>
        <p:nvPicPr>
          <p:cNvPr id="4" name="Рисунок 3" descr="141abd2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149080"/>
            <a:ext cx="3960440" cy="243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kunstkamera-540x3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221088"/>
            <a:ext cx="3600400" cy="2386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           Спасибо за внимание</a:t>
            </a:r>
            <a:endParaRPr lang="ru-RU" sz="3600" dirty="0"/>
          </a:p>
        </p:txBody>
      </p:sp>
      <p:pic>
        <p:nvPicPr>
          <p:cNvPr id="4" name="Содержимое 3" descr="141abd2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924944"/>
            <a:ext cx="4104456" cy="2521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kunstkamera-540x3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708920"/>
            <a:ext cx="4320480" cy="2864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Использованные источники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Губарева, М. В.</a:t>
            </a:r>
            <a:r>
              <a:rPr lang="ru-RU" sz="2400" i="1" dirty="0" smtClean="0"/>
              <a:t> </a:t>
            </a:r>
            <a:r>
              <a:rPr lang="ru-RU" sz="2400" dirty="0" smtClean="0"/>
              <a:t>Сто великих галерей и музеев / М. В. Губарева, Н. А. Ионина. – М. : Вече, 2005. – 458 с. – ISBN 5-9533-0571-0.</a:t>
            </a:r>
          </a:p>
          <a:p>
            <a:r>
              <a:rPr lang="ru-RU" sz="2400" dirty="0" err="1" smtClean="0"/>
              <a:t>Мягтина</a:t>
            </a:r>
            <a:r>
              <a:rPr lang="ru-RU" sz="2400" dirty="0" smtClean="0"/>
              <a:t> Н.В. История музеев мира : учеб. пособие / </a:t>
            </a:r>
            <a:r>
              <a:rPr lang="ru-RU" sz="2400" dirty="0" err="1" smtClean="0"/>
              <a:t>Владим</a:t>
            </a:r>
            <a:r>
              <a:rPr lang="ru-RU" sz="2400" dirty="0" smtClean="0"/>
              <a:t>. </a:t>
            </a:r>
            <a:r>
              <a:rPr lang="ru-RU" sz="2400" dirty="0" err="1" smtClean="0"/>
              <a:t>гос</a:t>
            </a:r>
            <a:r>
              <a:rPr lang="ru-RU" sz="2400" dirty="0" smtClean="0"/>
              <a:t>. ун-т им. А. Г. и Н. Г. Столетовых. – Владимир : Изд-во </a:t>
            </a:r>
            <a:r>
              <a:rPr lang="ru-RU" sz="2400" dirty="0" err="1" smtClean="0"/>
              <a:t>ВлГУ</a:t>
            </a:r>
            <a:r>
              <a:rPr lang="ru-RU" sz="2400" dirty="0" smtClean="0"/>
              <a:t>, 2013. – 48 с. – ISBN 978-5-9984-0380-4. </a:t>
            </a:r>
          </a:p>
          <a:p>
            <a:r>
              <a:rPr lang="en-US" sz="2400" dirty="0" smtClean="0">
                <a:hlinkClick r:id="rId2"/>
              </a:rPr>
              <a:t>http://www.myshared.ru/slide/441000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https://nsportal.ru/ap/library/drugoe/2014/11/18/issledovatelskaya-rabota-muzei</a:t>
            </a:r>
            <a:endParaRPr lang="ru-RU" sz="2400" dirty="0" smtClean="0"/>
          </a:p>
          <a:p>
            <a:r>
              <a:rPr lang="en-US" sz="2400" dirty="0" smtClean="0">
                <a:hlinkClick r:id="rId2"/>
              </a:rPr>
              <a:t>http://www.myshared.ru/slide/441000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0849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Работа проводилась поэтапно:</a:t>
            </a:r>
          </a:p>
          <a:p>
            <a:r>
              <a:rPr lang="ru-RU" dirty="0" smtClean="0"/>
              <a:t>1. Проведение и анализ опроса.</a:t>
            </a:r>
          </a:p>
          <a:p>
            <a:r>
              <a:rPr lang="ru-RU" dirty="0" smtClean="0"/>
              <a:t>2. Составление основной информационной работы. </a:t>
            </a:r>
          </a:p>
          <a:p>
            <a:r>
              <a:rPr lang="ru-RU" dirty="0" smtClean="0"/>
              <a:t>3. Создание базы фотоматериалов.</a:t>
            </a:r>
          </a:p>
          <a:p>
            <a:r>
              <a:rPr lang="ru-RU" dirty="0" smtClean="0"/>
              <a:t>4. Обозначение выводов и результатов работы.</a:t>
            </a:r>
          </a:p>
          <a:p>
            <a:r>
              <a:rPr lang="ru-RU" dirty="0" smtClean="0"/>
              <a:t>5. Создание проектного продукта.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История возникновения музеев</a:t>
            </a:r>
            <a:endParaRPr lang="ru-RU" sz="3200" dirty="0"/>
          </a:p>
        </p:txBody>
      </p:sp>
      <p:pic>
        <p:nvPicPr>
          <p:cNvPr id="16388" name="Picture 4" descr="http://stat2.excursor.ru/images/resize_cache/excursions/fr/korsika/ayachcho/66598_621x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3816424" cy="2544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6" descr="http://www.videnovum.com/foto/ukraine/142/feodosiya/kraeved-museum/sDSC_03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573016"/>
            <a:ext cx="3905519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История возникновения музеев уходит в глубокое прошлое. В древней Греции «</a:t>
            </a:r>
            <a:r>
              <a:rPr lang="ru-RU" sz="2000" dirty="0" err="1" smtClean="0"/>
              <a:t>мусеем</a:t>
            </a:r>
            <a:r>
              <a:rPr lang="ru-RU" sz="2000" dirty="0" smtClean="0"/>
              <a:t>» - называли храм. От слова «</a:t>
            </a:r>
            <a:r>
              <a:rPr lang="ru-RU" sz="2000" dirty="0" err="1" smtClean="0"/>
              <a:t>мусейон</a:t>
            </a:r>
            <a:r>
              <a:rPr lang="ru-RU" sz="2000" dirty="0" smtClean="0"/>
              <a:t>» произошло современное обозначение зданий, где для обозрения выставляются коллекции произведений искусств и другие памятники прошедших времен.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008" y="188640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Знаменитые музеи мира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55446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Эрмитаж                              Британский  музей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Лувр</a:t>
            </a:r>
          </a:p>
        </p:txBody>
      </p:sp>
      <p:pic>
        <p:nvPicPr>
          <p:cNvPr id="4" name="Рисунок 3" descr="ph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700808"/>
            <a:ext cx="286226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meros.org/uploads/gallery/3e/8a/e8/3e78afe8c2bbcb3c55b8fc234081fd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6724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santour.ru/news/uploads/France/Louvre/louvr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437112"/>
            <a:ext cx="3358813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8098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Учащимся были заданы следующие </a:t>
            </a:r>
            <a:r>
              <a:rPr lang="ru-RU" b="1" dirty="0" smtClean="0"/>
              <a:t>вопросы:</a:t>
            </a:r>
          </a:p>
          <a:p>
            <a:r>
              <a:rPr lang="ru-RU" dirty="0" smtClean="0"/>
              <a:t>  1) Как часто вы посещаете музеи?</a:t>
            </a:r>
            <a:br>
              <a:rPr lang="ru-RU" dirty="0" smtClean="0"/>
            </a:br>
            <a:r>
              <a:rPr lang="ru-RU" dirty="0" smtClean="0"/>
              <a:t>  2) Какой музей в Лондоне вы бы хотели посетить? </a:t>
            </a:r>
          </a:p>
          <a:p>
            <a:r>
              <a:rPr lang="ru-RU" dirty="0" smtClean="0"/>
              <a:t>        1) Британский музей     2) Музей мадам </a:t>
            </a:r>
            <a:r>
              <a:rPr lang="ru-RU" dirty="0" err="1" smtClean="0"/>
              <a:t>Тюссо</a:t>
            </a:r>
            <a:r>
              <a:rPr lang="ru-RU" dirty="0" smtClean="0"/>
              <a:t>   3) Музей детства</a:t>
            </a:r>
            <a:br>
              <a:rPr lang="ru-RU" dirty="0" smtClean="0"/>
            </a:br>
            <a:r>
              <a:rPr lang="ru-RU" dirty="0" smtClean="0"/>
              <a:t>  3) Какой музей в Санкт-Петербурге вы бы хотели посетить?</a:t>
            </a:r>
          </a:p>
          <a:p>
            <a:r>
              <a:rPr lang="ru-RU" dirty="0" smtClean="0"/>
              <a:t>       1) Государственный </a:t>
            </a:r>
            <a:r>
              <a:rPr lang="ru-RU" dirty="0" err="1" smtClean="0"/>
              <a:t>Русскиу</a:t>
            </a:r>
            <a:r>
              <a:rPr lang="ru-RU" dirty="0" smtClean="0"/>
              <a:t> музей  2) музей Кунсткамера     3) </a:t>
            </a:r>
            <a:r>
              <a:rPr lang="ru-RU" dirty="0" err="1" smtClean="0"/>
              <a:t>Шереметевский</a:t>
            </a:r>
            <a:r>
              <a:rPr lang="ru-RU" dirty="0" smtClean="0"/>
              <a:t> дворец </a:t>
            </a:r>
          </a:p>
          <a:p>
            <a:r>
              <a:rPr lang="ru-RU" dirty="0" smtClean="0"/>
              <a:t>  4) С какой целью вы посещаете музеи?</a:t>
            </a:r>
            <a:br>
              <a:rPr lang="ru-RU" dirty="0" smtClean="0"/>
            </a:br>
            <a:r>
              <a:rPr lang="ru-RU" dirty="0" smtClean="0"/>
              <a:t>  5) Нужны ли вообще музеи? Для чего?</a:t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241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Кол-во опрошенных-30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980728"/>
          <a:ext cx="8712968" cy="57223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67363"/>
                <a:gridCol w="3194755"/>
                <a:gridCol w="1234337"/>
                <a:gridCol w="1016513"/>
              </a:tblGrid>
              <a:tr h="4420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Вопрос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Ответ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Да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Нет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628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1)Как часто вы посещаете музеи?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Часто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Иногда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Редко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Никогда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8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29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25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21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2)Какой музей в Лондоне вы бы хотели посетить?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Британский музей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Музей мадам Тюссо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Музей детства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14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19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16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92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3)Какой музей в Санкт-Петербурге вы бы хотели посетить?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Государственный Русский музей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Музей Кунсткамера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err="1"/>
                        <a:t>Шереметевский</a:t>
                      </a:r>
                      <a:r>
                        <a:rPr lang="ru-RU" sz="1600" dirty="0"/>
                        <a:t> дворец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8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/>
                        <a:t>22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987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4)С какой целью вы посещаете музеи?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Посмотреть экспонаты музея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Послушать тематическую экскурсию</a:t>
                      </a:r>
                      <a:br>
                        <a:rPr lang="ru-RU" sz="1600" dirty="0"/>
                      </a:br>
                      <a:r>
                        <a:rPr lang="ru-RU" sz="1600" dirty="0"/>
                        <a:t>Выполнить исследовательскую работу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19</a:t>
                      </a:r>
                      <a:br>
                        <a:rPr lang="ru-RU" sz="1600" dirty="0"/>
                      </a:br>
                      <a:endParaRPr lang="ru-RU" sz="1600" dirty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8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22</a:t>
                      </a:r>
                      <a:endParaRPr lang="ru-RU" sz="1600" dirty="0"/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29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93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5)Нужны ли вообще музеи ?Для чего?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Да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Нет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Знакомят нас с нашим прошлым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20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8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29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10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39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Музей Детства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521800"/>
          </a:xfrm>
        </p:spPr>
        <p:txBody>
          <a:bodyPr>
            <a:normAutofit/>
          </a:bodyPr>
          <a:lstStyle/>
          <a:p>
            <a:pPr fontAlgn="base"/>
            <a:r>
              <a:rPr lang="ru-RU" sz="2000" b="1" dirty="0" smtClean="0"/>
              <a:t>Музей детства в Лондоне</a:t>
            </a:r>
            <a:r>
              <a:rPr lang="ru-RU" sz="2000" dirty="0" smtClean="0"/>
              <a:t> является филиалом </a:t>
            </a:r>
            <a:r>
              <a:rPr lang="ru-RU" sz="2000" b="1" i="1" u="sng" dirty="0" smtClean="0"/>
              <a:t>Музея Виктории и Альберта</a:t>
            </a:r>
            <a:r>
              <a:rPr lang="ru-RU" sz="2000" dirty="0" smtClean="0"/>
              <a:t> — всемирно известного британского музея </a:t>
            </a:r>
            <a:r>
              <a:rPr lang="ru-RU" sz="2000" b="1" i="1" dirty="0" smtClean="0"/>
              <a:t>декоративно-прикладного искусства. </a:t>
            </a:r>
            <a:r>
              <a:rPr lang="ru-RU" sz="2000" dirty="0" smtClean="0"/>
              <a:t>Он был открыт в 1872.</a:t>
            </a:r>
          </a:p>
          <a:p>
            <a:pPr fontAlgn="base"/>
            <a:r>
              <a:rPr lang="ru-RU" sz="2000" dirty="0" smtClean="0"/>
              <a:t>Музейная коллекция, которую составляют детские игрушки и игры, кукольная одежда, мебель, другие вещи, связанные с детством, охватывает период от </a:t>
            </a:r>
            <a:r>
              <a:rPr lang="en-US" sz="2000" dirty="0" smtClean="0"/>
              <a:t>XVI </a:t>
            </a:r>
            <a:r>
              <a:rPr lang="ru-RU" sz="2000" dirty="0" smtClean="0"/>
              <a:t>века и до наших времен. </a:t>
            </a:r>
            <a:endParaRPr lang="ru-RU" sz="2000" dirty="0"/>
          </a:p>
        </p:txBody>
      </p:sp>
      <p:pic>
        <p:nvPicPr>
          <p:cNvPr id="4" name="Рисунок 3" descr="141abd2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573016"/>
            <a:ext cx="4122877" cy="2964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 descr="http://static.esosedi.org/fiber/191105/fit/1400x1000/muzey_detst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573016"/>
            <a:ext cx="4488498" cy="2884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458</TotalTime>
  <Words>713</Words>
  <Application>Microsoft Office PowerPoint</Application>
  <PresentationFormat>Экран (4:3)</PresentationFormat>
  <Paragraphs>131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Городская</vt:lpstr>
      <vt:lpstr>      Индивидуальный проект: МУЗЕИ МИРА</vt:lpstr>
      <vt:lpstr>Презентация PowerPoint</vt:lpstr>
      <vt:lpstr>Презентация PowerPoint</vt:lpstr>
      <vt:lpstr>Презентация PowerPoint</vt:lpstr>
      <vt:lpstr>      История возникновения музеев</vt:lpstr>
      <vt:lpstr>           Знаменитые музеи мира</vt:lpstr>
      <vt:lpstr>Презентация PowerPoint</vt:lpstr>
      <vt:lpstr>Презентация PowerPoint</vt:lpstr>
      <vt:lpstr>                    Музей Детства</vt:lpstr>
      <vt:lpstr>                 Фойе и залы музея  Музей ежемесячно принимает около 30 тысяч посетителей. </vt:lpstr>
      <vt:lpstr>Презентация PowerPoint</vt:lpstr>
      <vt:lpstr>8 тыс. кукол: фарфоровые, деревянные, пластиковые и даже восковые.</vt:lpstr>
      <vt:lpstr>Кукла принцесса Дейзи. Любая девочка ахнет, увидев «приданое» этой красавицы: множество платьиц шапочек, перчаточек, посуды и даже украшений — принцессе без них никак не обойтись! Дейзи родилась в 1894 году и была экспонатом на международной выставке в Амстердаме.</vt:lpstr>
      <vt:lpstr>    Плюшевые медведи Тедди</vt:lpstr>
      <vt:lpstr> Музейная экспозиция составляет 30 миниатюрных домиков, самый старый из которых был изготовлен в 17 столетии.  </vt:lpstr>
      <vt:lpstr>Презентация PowerPoint</vt:lpstr>
      <vt:lpstr>          Интерактивные развлечения</vt:lpstr>
      <vt:lpstr>Презентация PowerPoint</vt:lpstr>
      <vt:lpstr>                      Кунсткамера</vt:lpstr>
      <vt:lpstr>Презентация PowerPoint</vt:lpstr>
      <vt:lpstr> Зал патологии и анатомии</vt:lpstr>
      <vt:lpstr>                  Северная Америка</vt:lpstr>
      <vt:lpstr>                  Северная Америка</vt:lpstr>
      <vt:lpstr>                            Япония</vt:lpstr>
      <vt:lpstr>                     Китай и Монголия</vt:lpstr>
      <vt:lpstr>Ладья небесная.</vt:lpstr>
      <vt:lpstr>               Австралия и Океания</vt:lpstr>
      <vt:lpstr>                         Африка</vt:lpstr>
      <vt:lpstr>                         Африка</vt:lpstr>
      <vt:lpstr>   Индия и Индонезия</vt:lpstr>
      <vt:lpstr>   Индия и Индонезия</vt:lpstr>
      <vt:lpstr>                        Заключение</vt:lpstr>
      <vt:lpstr>            Спасибо за внимание</vt:lpstr>
      <vt:lpstr>          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МУЗЕИ</dc:title>
  <dc:creator>1</dc:creator>
  <cp:lastModifiedBy>Администратор</cp:lastModifiedBy>
  <cp:revision>49</cp:revision>
  <dcterms:created xsi:type="dcterms:W3CDTF">2018-03-19T03:26:39Z</dcterms:created>
  <dcterms:modified xsi:type="dcterms:W3CDTF">2022-05-03T09:02:10Z</dcterms:modified>
</cp:coreProperties>
</file>