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3" r:id="rId16"/>
    <p:sldId id="274" r:id="rId17"/>
    <p:sldId id="275" r:id="rId18"/>
    <p:sldId id="270" r:id="rId19"/>
    <p:sldId id="276" r:id="rId20"/>
    <p:sldId id="271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862" y="-10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312430-C813-47F8-9BBF-BBFB99B70C94}" type="doc">
      <dgm:prSet loTypeId="urn:microsoft.com/office/officeart/2005/8/layout/hierarchy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0A9C68-FEF9-41D7-89F4-0316045FAF9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паразитизма</a:t>
          </a:r>
          <a:endParaRPr lang="ru-RU" sz="2400" b="1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E2239F-5F37-4D74-9047-A7C9286D3394}" type="parTrans" cxnId="{AEDA7F73-9231-4816-A429-7D0E6BBDBF8A}">
      <dgm:prSet/>
      <dgm:spPr/>
      <dgm:t>
        <a:bodyPr/>
        <a:lstStyle/>
        <a:p>
          <a:endParaRPr lang="ru-RU"/>
        </a:p>
      </dgm:t>
    </dgm:pt>
    <dgm:pt modelId="{4F13EB7F-A9DE-4B4A-BDCB-B1B994DFE124}" type="sibTrans" cxnId="{AEDA7F73-9231-4816-A429-7D0E6BBDBF8A}">
      <dgm:prSet/>
      <dgm:spPr/>
      <dgm:t>
        <a:bodyPr/>
        <a:lstStyle/>
        <a:p>
          <a:endParaRPr lang="ru-RU"/>
        </a:p>
      </dgm:t>
    </dgm:pt>
    <dgm:pt modelId="{6A56EC6E-270E-48D9-886D-8205C4C8F23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Факультативный, или необязательный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C0596B9-4042-41FB-9CD6-115E7795896E}" type="parTrans" cxnId="{D3C5CFBE-EAF5-472A-B540-663F00A66FB7}">
      <dgm:prSet/>
      <dgm:spPr/>
      <dgm:t>
        <a:bodyPr/>
        <a:lstStyle/>
        <a:p>
          <a:endParaRPr lang="ru-RU"/>
        </a:p>
      </dgm:t>
    </dgm:pt>
    <dgm:pt modelId="{F7F709FB-32F1-4275-873A-E85F34724A94}" type="sibTrans" cxnId="{D3C5CFBE-EAF5-472A-B540-663F00A66FB7}">
      <dgm:prSet/>
      <dgm:spPr/>
      <dgm:t>
        <a:bodyPr/>
        <a:lstStyle/>
        <a:p>
          <a:endParaRPr lang="ru-RU"/>
        </a:p>
      </dgm:t>
    </dgm:pt>
    <dgm:pt modelId="{3576E813-FEA3-4996-8569-E041B57BEC1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Облигатный, или обязательный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3FFEC82-6814-4C71-BFB0-37D7DF89AB7B}" type="parTrans" cxnId="{E06E1945-58E8-4B78-95BF-F1FBE503ADBE}">
      <dgm:prSet/>
      <dgm:spPr/>
      <dgm:t>
        <a:bodyPr/>
        <a:lstStyle/>
        <a:p>
          <a:endParaRPr lang="ru-RU"/>
        </a:p>
      </dgm:t>
    </dgm:pt>
    <dgm:pt modelId="{BBD24B7C-C762-474F-A62A-F27F50123085}" type="sibTrans" cxnId="{E06E1945-58E8-4B78-95BF-F1FBE503ADBE}">
      <dgm:prSet/>
      <dgm:spPr/>
      <dgm:t>
        <a:bodyPr/>
        <a:lstStyle/>
        <a:p>
          <a:endParaRPr lang="ru-RU"/>
        </a:p>
      </dgm:t>
    </dgm:pt>
    <dgm:pt modelId="{266F5D59-1095-43DA-AE58-D22FBEC5E458}" type="pres">
      <dgm:prSet presAssocID="{3E312430-C813-47F8-9BBF-BBFB99B70C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F4795AC-15B1-4DAD-AF2B-95F864CD7EA5}" type="pres">
      <dgm:prSet presAssocID="{8F0A9C68-FEF9-41D7-89F4-0316045FAF91}" presName="hierRoot1" presStyleCnt="0"/>
      <dgm:spPr/>
      <dgm:t>
        <a:bodyPr/>
        <a:lstStyle/>
        <a:p>
          <a:endParaRPr lang="ru-RU"/>
        </a:p>
      </dgm:t>
    </dgm:pt>
    <dgm:pt modelId="{E61F5D85-9EE2-4D7F-8F6D-53F7D5CFB954}" type="pres">
      <dgm:prSet presAssocID="{8F0A9C68-FEF9-41D7-89F4-0316045FAF91}" presName="composite" presStyleCnt="0"/>
      <dgm:spPr/>
      <dgm:t>
        <a:bodyPr/>
        <a:lstStyle/>
        <a:p>
          <a:endParaRPr lang="ru-RU"/>
        </a:p>
      </dgm:t>
    </dgm:pt>
    <dgm:pt modelId="{5485DEE7-B9B2-4E25-9A09-52BD45CDEB69}" type="pres">
      <dgm:prSet presAssocID="{8F0A9C68-FEF9-41D7-89F4-0316045FAF91}" presName="background" presStyleLbl="node0" presStyleIdx="0" presStyleCnt="1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7B2F1ABA-3D15-4777-B27D-0E2FBBC49BB8}" type="pres">
      <dgm:prSet presAssocID="{8F0A9C68-FEF9-41D7-89F4-0316045FAF91}" presName="text" presStyleLbl="fgAcc0" presStyleIdx="0" presStyleCnt="1" custScaleX="895888" custScaleY="154717" custLinFactY="-100000" custLinFactNeighborX="-250" custLinFactNeighborY="-152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0CC158-E90D-4A58-AF26-569C8F292390}" type="pres">
      <dgm:prSet presAssocID="{8F0A9C68-FEF9-41D7-89F4-0316045FAF91}" presName="hierChild2" presStyleCnt="0"/>
      <dgm:spPr/>
      <dgm:t>
        <a:bodyPr/>
        <a:lstStyle/>
        <a:p>
          <a:endParaRPr lang="ru-RU"/>
        </a:p>
      </dgm:t>
    </dgm:pt>
    <dgm:pt modelId="{F472266C-BA48-4DC5-A831-5D56DACA5C8A}" type="pres">
      <dgm:prSet presAssocID="{83FFEC82-6814-4C71-BFB0-37D7DF89AB7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C5A35FE-AB03-42F9-A5E8-F4D2005549F2}" type="pres">
      <dgm:prSet presAssocID="{3576E813-FEA3-4996-8569-E041B57BEC16}" presName="hierRoot2" presStyleCnt="0"/>
      <dgm:spPr/>
      <dgm:t>
        <a:bodyPr/>
        <a:lstStyle/>
        <a:p>
          <a:endParaRPr lang="ru-RU"/>
        </a:p>
      </dgm:t>
    </dgm:pt>
    <dgm:pt modelId="{7F27D6B6-3AA7-490D-9FC9-B0F176A67395}" type="pres">
      <dgm:prSet presAssocID="{3576E813-FEA3-4996-8569-E041B57BEC16}" presName="composite2" presStyleCnt="0"/>
      <dgm:spPr/>
      <dgm:t>
        <a:bodyPr/>
        <a:lstStyle/>
        <a:p>
          <a:endParaRPr lang="ru-RU"/>
        </a:p>
      </dgm:t>
    </dgm:pt>
    <dgm:pt modelId="{36BDBE5F-0F42-4DB7-B8AD-FF2A7752813B}" type="pres">
      <dgm:prSet presAssocID="{3576E813-FEA3-4996-8569-E041B57BEC16}" presName="background2" presStyleLbl="node2" presStyleIdx="0" presStyleCnt="2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08D15A37-137A-4AE6-881C-6020FDD47094}" type="pres">
      <dgm:prSet presAssocID="{3576E813-FEA3-4996-8569-E041B57BEC16}" presName="text2" presStyleLbl="fgAcc2" presStyleIdx="0" presStyleCnt="2" custScaleX="291464" custScaleY="128009" custLinFactY="-100000" custLinFactNeighborX="-69324" custLinFactNeighborY="-14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B1ABED-8190-4D94-9F02-758BF726C0D9}" type="pres">
      <dgm:prSet presAssocID="{3576E813-FEA3-4996-8569-E041B57BEC16}" presName="hierChild3" presStyleCnt="0"/>
      <dgm:spPr/>
      <dgm:t>
        <a:bodyPr/>
        <a:lstStyle/>
        <a:p>
          <a:endParaRPr lang="ru-RU"/>
        </a:p>
      </dgm:t>
    </dgm:pt>
    <dgm:pt modelId="{31727F64-45D9-4626-ABD5-495F652ED440}" type="pres">
      <dgm:prSet presAssocID="{3C0596B9-4042-41FB-9CD6-115E7795896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13478BA-A73B-4C34-8BED-510946B4E080}" type="pres">
      <dgm:prSet presAssocID="{6A56EC6E-270E-48D9-886D-8205C4C8F238}" presName="hierRoot2" presStyleCnt="0"/>
      <dgm:spPr/>
      <dgm:t>
        <a:bodyPr/>
        <a:lstStyle/>
        <a:p>
          <a:endParaRPr lang="ru-RU"/>
        </a:p>
      </dgm:t>
    </dgm:pt>
    <dgm:pt modelId="{FF7FECC4-3C0D-4129-8A67-8BB5136BB337}" type="pres">
      <dgm:prSet presAssocID="{6A56EC6E-270E-48D9-886D-8205C4C8F238}" presName="composite2" presStyleCnt="0"/>
      <dgm:spPr/>
      <dgm:t>
        <a:bodyPr/>
        <a:lstStyle/>
        <a:p>
          <a:endParaRPr lang="ru-RU"/>
        </a:p>
      </dgm:t>
    </dgm:pt>
    <dgm:pt modelId="{C5A03B0A-7EB8-45CE-B56E-0FFEC2582391}" type="pres">
      <dgm:prSet presAssocID="{6A56EC6E-270E-48D9-886D-8205C4C8F238}" presName="background2" presStyleLbl="node2" presStyleIdx="1" presStyleCnt="2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10984E8C-1A23-4A28-B122-A4B12DC9C80B}" type="pres">
      <dgm:prSet presAssocID="{6A56EC6E-270E-48D9-886D-8205C4C8F238}" presName="text2" presStyleLbl="fgAcc2" presStyleIdx="1" presStyleCnt="2" custScaleX="275994" custScaleY="130471" custLinFactY="-100000" custLinFactNeighborX="63421" custLinFactNeighborY="-14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0E0409-E637-4B99-8AAE-534A7DFD66EB}" type="pres">
      <dgm:prSet presAssocID="{6A56EC6E-270E-48D9-886D-8205C4C8F238}" presName="hierChild3" presStyleCnt="0"/>
      <dgm:spPr/>
      <dgm:t>
        <a:bodyPr/>
        <a:lstStyle/>
        <a:p>
          <a:endParaRPr lang="ru-RU"/>
        </a:p>
      </dgm:t>
    </dgm:pt>
  </dgm:ptLst>
  <dgm:cxnLst>
    <dgm:cxn modelId="{E06E1945-58E8-4B78-95BF-F1FBE503ADBE}" srcId="{8F0A9C68-FEF9-41D7-89F4-0316045FAF91}" destId="{3576E813-FEA3-4996-8569-E041B57BEC16}" srcOrd="0" destOrd="0" parTransId="{83FFEC82-6814-4C71-BFB0-37D7DF89AB7B}" sibTransId="{BBD24B7C-C762-474F-A62A-F27F50123085}"/>
    <dgm:cxn modelId="{E732E6B2-8D28-4932-A730-02C785E472E6}" type="presOf" srcId="{6A56EC6E-270E-48D9-886D-8205C4C8F238}" destId="{10984E8C-1A23-4A28-B122-A4B12DC9C80B}" srcOrd="0" destOrd="0" presId="urn:microsoft.com/office/officeart/2005/8/layout/hierarchy1"/>
    <dgm:cxn modelId="{8D20D616-2557-4CEA-A17B-48C153B17628}" type="presOf" srcId="{3E312430-C813-47F8-9BBF-BBFB99B70C94}" destId="{266F5D59-1095-43DA-AE58-D22FBEC5E458}" srcOrd="0" destOrd="0" presId="urn:microsoft.com/office/officeart/2005/8/layout/hierarchy1"/>
    <dgm:cxn modelId="{D1117F71-C054-4890-AEE9-401AB78C1C04}" type="presOf" srcId="{8F0A9C68-FEF9-41D7-89F4-0316045FAF91}" destId="{7B2F1ABA-3D15-4777-B27D-0E2FBBC49BB8}" srcOrd="0" destOrd="0" presId="urn:microsoft.com/office/officeart/2005/8/layout/hierarchy1"/>
    <dgm:cxn modelId="{C62B5080-9331-4E30-A592-0922CF09C6AC}" type="presOf" srcId="{3576E813-FEA3-4996-8569-E041B57BEC16}" destId="{08D15A37-137A-4AE6-881C-6020FDD47094}" srcOrd="0" destOrd="0" presId="urn:microsoft.com/office/officeart/2005/8/layout/hierarchy1"/>
    <dgm:cxn modelId="{2BC7D808-D8DD-4834-925E-62D5DE881ED7}" type="presOf" srcId="{83FFEC82-6814-4C71-BFB0-37D7DF89AB7B}" destId="{F472266C-BA48-4DC5-A831-5D56DACA5C8A}" srcOrd="0" destOrd="0" presId="urn:microsoft.com/office/officeart/2005/8/layout/hierarchy1"/>
    <dgm:cxn modelId="{AEDA7F73-9231-4816-A429-7D0E6BBDBF8A}" srcId="{3E312430-C813-47F8-9BBF-BBFB99B70C94}" destId="{8F0A9C68-FEF9-41D7-89F4-0316045FAF91}" srcOrd="0" destOrd="0" parTransId="{E5E2239F-5F37-4D74-9047-A7C9286D3394}" sibTransId="{4F13EB7F-A9DE-4B4A-BDCB-B1B994DFE124}"/>
    <dgm:cxn modelId="{D3C5CFBE-EAF5-472A-B540-663F00A66FB7}" srcId="{8F0A9C68-FEF9-41D7-89F4-0316045FAF91}" destId="{6A56EC6E-270E-48D9-886D-8205C4C8F238}" srcOrd="1" destOrd="0" parTransId="{3C0596B9-4042-41FB-9CD6-115E7795896E}" sibTransId="{F7F709FB-32F1-4275-873A-E85F34724A94}"/>
    <dgm:cxn modelId="{DFF41198-8203-4B9C-AD50-A9F648368A91}" type="presOf" srcId="{3C0596B9-4042-41FB-9CD6-115E7795896E}" destId="{31727F64-45D9-4626-ABD5-495F652ED440}" srcOrd="0" destOrd="0" presId="urn:microsoft.com/office/officeart/2005/8/layout/hierarchy1"/>
    <dgm:cxn modelId="{3FE02DC0-20C0-405B-B133-4C0A065D1A95}" type="presParOf" srcId="{266F5D59-1095-43DA-AE58-D22FBEC5E458}" destId="{AF4795AC-15B1-4DAD-AF2B-95F864CD7EA5}" srcOrd="0" destOrd="0" presId="urn:microsoft.com/office/officeart/2005/8/layout/hierarchy1"/>
    <dgm:cxn modelId="{43F598B4-B8E6-4D79-816C-EC30702400AE}" type="presParOf" srcId="{AF4795AC-15B1-4DAD-AF2B-95F864CD7EA5}" destId="{E61F5D85-9EE2-4D7F-8F6D-53F7D5CFB954}" srcOrd="0" destOrd="0" presId="urn:microsoft.com/office/officeart/2005/8/layout/hierarchy1"/>
    <dgm:cxn modelId="{9E256646-BB6E-43EA-8709-13A5AE885740}" type="presParOf" srcId="{E61F5D85-9EE2-4D7F-8F6D-53F7D5CFB954}" destId="{5485DEE7-B9B2-4E25-9A09-52BD45CDEB69}" srcOrd="0" destOrd="0" presId="urn:microsoft.com/office/officeart/2005/8/layout/hierarchy1"/>
    <dgm:cxn modelId="{E3A6520D-7961-405E-94AB-E39F69C84091}" type="presParOf" srcId="{E61F5D85-9EE2-4D7F-8F6D-53F7D5CFB954}" destId="{7B2F1ABA-3D15-4777-B27D-0E2FBBC49BB8}" srcOrd="1" destOrd="0" presId="urn:microsoft.com/office/officeart/2005/8/layout/hierarchy1"/>
    <dgm:cxn modelId="{6F642B22-1D4E-4CBC-9363-EFA74D257C4D}" type="presParOf" srcId="{AF4795AC-15B1-4DAD-AF2B-95F864CD7EA5}" destId="{7F0CC158-E90D-4A58-AF26-569C8F292390}" srcOrd="1" destOrd="0" presId="urn:microsoft.com/office/officeart/2005/8/layout/hierarchy1"/>
    <dgm:cxn modelId="{BB5849B7-C3D5-4F34-8857-E1F36E404321}" type="presParOf" srcId="{7F0CC158-E90D-4A58-AF26-569C8F292390}" destId="{F472266C-BA48-4DC5-A831-5D56DACA5C8A}" srcOrd="0" destOrd="0" presId="urn:microsoft.com/office/officeart/2005/8/layout/hierarchy1"/>
    <dgm:cxn modelId="{5AFAF10A-7C13-4336-A211-B56B35DC3CCA}" type="presParOf" srcId="{7F0CC158-E90D-4A58-AF26-569C8F292390}" destId="{6C5A35FE-AB03-42F9-A5E8-F4D2005549F2}" srcOrd="1" destOrd="0" presId="urn:microsoft.com/office/officeart/2005/8/layout/hierarchy1"/>
    <dgm:cxn modelId="{DF66729B-5C9A-4412-B4F1-AA5FA8471B12}" type="presParOf" srcId="{6C5A35FE-AB03-42F9-A5E8-F4D2005549F2}" destId="{7F27D6B6-3AA7-490D-9FC9-B0F176A67395}" srcOrd="0" destOrd="0" presId="urn:microsoft.com/office/officeart/2005/8/layout/hierarchy1"/>
    <dgm:cxn modelId="{2858BE5F-2FBB-4CD7-900A-0E9C1F306F54}" type="presParOf" srcId="{7F27D6B6-3AA7-490D-9FC9-B0F176A67395}" destId="{36BDBE5F-0F42-4DB7-B8AD-FF2A7752813B}" srcOrd="0" destOrd="0" presId="urn:microsoft.com/office/officeart/2005/8/layout/hierarchy1"/>
    <dgm:cxn modelId="{DF9F5EF3-37AB-47C2-AA4B-D4D937965996}" type="presParOf" srcId="{7F27D6B6-3AA7-490D-9FC9-B0F176A67395}" destId="{08D15A37-137A-4AE6-881C-6020FDD47094}" srcOrd="1" destOrd="0" presId="urn:microsoft.com/office/officeart/2005/8/layout/hierarchy1"/>
    <dgm:cxn modelId="{C8B8DF34-7513-4F47-9510-8A16AE9B54EA}" type="presParOf" srcId="{6C5A35FE-AB03-42F9-A5E8-F4D2005549F2}" destId="{BBB1ABED-8190-4D94-9F02-758BF726C0D9}" srcOrd="1" destOrd="0" presId="urn:microsoft.com/office/officeart/2005/8/layout/hierarchy1"/>
    <dgm:cxn modelId="{3959AF3D-632C-4EFF-8129-BEB2F91EBFEE}" type="presParOf" srcId="{7F0CC158-E90D-4A58-AF26-569C8F292390}" destId="{31727F64-45D9-4626-ABD5-495F652ED440}" srcOrd="2" destOrd="0" presId="urn:microsoft.com/office/officeart/2005/8/layout/hierarchy1"/>
    <dgm:cxn modelId="{7C147257-5056-40BE-A3A0-0EB981325BAE}" type="presParOf" srcId="{7F0CC158-E90D-4A58-AF26-569C8F292390}" destId="{113478BA-A73B-4C34-8BED-510946B4E080}" srcOrd="3" destOrd="0" presId="urn:microsoft.com/office/officeart/2005/8/layout/hierarchy1"/>
    <dgm:cxn modelId="{E70C8895-6094-4489-94D8-11FCBB538850}" type="presParOf" srcId="{113478BA-A73B-4C34-8BED-510946B4E080}" destId="{FF7FECC4-3C0D-4129-8A67-8BB5136BB337}" srcOrd="0" destOrd="0" presId="urn:microsoft.com/office/officeart/2005/8/layout/hierarchy1"/>
    <dgm:cxn modelId="{0E5684A0-40D9-4EBB-84D6-80FF125B613E}" type="presParOf" srcId="{FF7FECC4-3C0D-4129-8A67-8BB5136BB337}" destId="{C5A03B0A-7EB8-45CE-B56E-0FFEC2582391}" srcOrd="0" destOrd="0" presId="urn:microsoft.com/office/officeart/2005/8/layout/hierarchy1"/>
    <dgm:cxn modelId="{7F646B13-E77A-4A81-9149-7A46BE7B430D}" type="presParOf" srcId="{FF7FECC4-3C0D-4129-8A67-8BB5136BB337}" destId="{10984E8C-1A23-4A28-B122-A4B12DC9C80B}" srcOrd="1" destOrd="0" presId="urn:microsoft.com/office/officeart/2005/8/layout/hierarchy1"/>
    <dgm:cxn modelId="{A4A549B3-A040-4461-9AF1-E0E53027644F}" type="presParOf" srcId="{113478BA-A73B-4C34-8BED-510946B4E080}" destId="{1E0E0409-E637-4B99-8AAE-534A7DFD66E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312430-C813-47F8-9BBF-BBFB99B70C94}" type="doc">
      <dgm:prSet loTypeId="urn:microsoft.com/office/officeart/2005/8/layout/hierarchy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0A9C68-FEF9-41D7-89F4-0316045FAF9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паразитизма</a:t>
          </a:r>
          <a:endParaRPr lang="ru-RU" sz="2400" b="1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E2239F-5F37-4D74-9047-A7C9286D3394}" type="parTrans" cxnId="{AEDA7F73-9231-4816-A429-7D0E6BBDBF8A}">
      <dgm:prSet/>
      <dgm:spPr/>
      <dgm:t>
        <a:bodyPr/>
        <a:lstStyle/>
        <a:p>
          <a:endParaRPr lang="ru-RU"/>
        </a:p>
      </dgm:t>
    </dgm:pt>
    <dgm:pt modelId="{4F13EB7F-A9DE-4B4A-BDCB-B1B994DFE124}" type="sibTrans" cxnId="{AEDA7F73-9231-4816-A429-7D0E6BBDBF8A}">
      <dgm:prSet/>
      <dgm:spPr/>
      <dgm:t>
        <a:bodyPr/>
        <a:lstStyle/>
        <a:p>
          <a:endParaRPr lang="ru-RU"/>
        </a:p>
      </dgm:t>
    </dgm:pt>
    <dgm:pt modelId="{6A56EC6E-270E-48D9-886D-8205C4C8F23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Постоянный, или стационарный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C0596B9-4042-41FB-9CD6-115E7795896E}" type="parTrans" cxnId="{D3C5CFBE-EAF5-472A-B540-663F00A66FB7}">
      <dgm:prSet/>
      <dgm:spPr/>
      <dgm:t>
        <a:bodyPr/>
        <a:lstStyle/>
        <a:p>
          <a:endParaRPr lang="ru-RU"/>
        </a:p>
      </dgm:t>
    </dgm:pt>
    <dgm:pt modelId="{F7F709FB-32F1-4275-873A-E85F34724A94}" type="sibTrans" cxnId="{D3C5CFBE-EAF5-472A-B540-663F00A66FB7}">
      <dgm:prSet/>
      <dgm:spPr/>
      <dgm:t>
        <a:bodyPr/>
        <a:lstStyle/>
        <a:p>
          <a:endParaRPr lang="ru-RU"/>
        </a:p>
      </dgm:t>
    </dgm:pt>
    <dgm:pt modelId="{3576E813-FEA3-4996-8569-E041B57BEC1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Временный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3FFEC82-6814-4C71-BFB0-37D7DF89AB7B}" type="parTrans" cxnId="{E06E1945-58E8-4B78-95BF-F1FBE503ADBE}">
      <dgm:prSet/>
      <dgm:spPr/>
      <dgm:t>
        <a:bodyPr/>
        <a:lstStyle/>
        <a:p>
          <a:endParaRPr lang="ru-RU"/>
        </a:p>
      </dgm:t>
    </dgm:pt>
    <dgm:pt modelId="{BBD24B7C-C762-474F-A62A-F27F50123085}" type="sibTrans" cxnId="{E06E1945-58E8-4B78-95BF-F1FBE503ADBE}">
      <dgm:prSet/>
      <dgm:spPr/>
      <dgm:t>
        <a:bodyPr/>
        <a:lstStyle/>
        <a:p>
          <a:endParaRPr lang="ru-RU"/>
        </a:p>
      </dgm:t>
    </dgm:pt>
    <dgm:pt modelId="{266F5D59-1095-43DA-AE58-D22FBEC5E458}" type="pres">
      <dgm:prSet presAssocID="{3E312430-C813-47F8-9BBF-BBFB99B70C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F4795AC-15B1-4DAD-AF2B-95F864CD7EA5}" type="pres">
      <dgm:prSet presAssocID="{8F0A9C68-FEF9-41D7-89F4-0316045FAF91}" presName="hierRoot1" presStyleCnt="0"/>
      <dgm:spPr/>
      <dgm:t>
        <a:bodyPr/>
        <a:lstStyle/>
        <a:p>
          <a:endParaRPr lang="ru-RU"/>
        </a:p>
      </dgm:t>
    </dgm:pt>
    <dgm:pt modelId="{E61F5D85-9EE2-4D7F-8F6D-53F7D5CFB954}" type="pres">
      <dgm:prSet presAssocID="{8F0A9C68-FEF9-41D7-89F4-0316045FAF91}" presName="composite" presStyleCnt="0"/>
      <dgm:spPr/>
      <dgm:t>
        <a:bodyPr/>
        <a:lstStyle/>
        <a:p>
          <a:endParaRPr lang="ru-RU"/>
        </a:p>
      </dgm:t>
    </dgm:pt>
    <dgm:pt modelId="{5485DEE7-B9B2-4E25-9A09-52BD45CDEB69}" type="pres">
      <dgm:prSet presAssocID="{8F0A9C68-FEF9-41D7-89F4-0316045FAF91}" presName="background" presStyleLbl="node0" presStyleIdx="0" presStyleCnt="1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7B2F1ABA-3D15-4777-B27D-0E2FBBC49BB8}" type="pres">
      <dgm:prSet presAssocID="{8F0A9C68-FEF9-41D7-89F4-0316045FAF91}" presName="text" presStyleLbl="fgAcc0" presStyleIdx="0" presStyleCnt="1" custScaleX="895888" custScaleY="154717" custLinFactY="-100000" custLinFactNeighborX="-250" custLinFactNeighborY="-152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0CC158-E90D-4A58-AF26-569C8F292390}" type="pres">
      <dgm:prSet presAssocID="{8F0A9C68-FEF9-41D7-89F4-0316045FAF91}" presName="hierChild2" presStyleCnt="0"/>
      <dgm:spPr/>
      <dgm:t>
        <a:bodyPr/>
        <a:lstStyle/>
        <a:p>
          <a:endParaRPr lang="ru-RU"/>
        </a:p>
      </dgm:t>
    </dgm:pt>
    <dgm:pt modelId="{F472266C-BA48-4DC5-A831-5D56DACA5C8A}" type="pres">
      <dgm:prSet presAssocID="{83FFEC82-6814-4C71-BFB0-37D7DF89AB7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C5A35FE-AB03-42F9-A5E8-F4D2005549F2}" type="pres">
      <dgm:prSet presAssocID="{3576E813-FEA3-4996-8569-E041B57BEC16}" presName="hierRoot2" presStyleCnt="0"/>
      <dgm:spPr/>
      <dgm:t>
        <a:bodyPr/>
        <a:lstStyle/>
        <a:p>
          <a:endParaRPr lang="ru-RU"/>
        </a:p>
      </dgm:t>
    </dgm:pt>
    <dgm:pt modelId="{7F27D6B6-3AA7-490D-9FC9-B0F176A67395}" type="pres">
      <dgm:prSet presAssocID="{3576E813-FEA3-4996-8569-E041B57BEC16}" presName="composite2" presStyleCnt="0"/>
      <dgm:spPr/>
      <dgm:t>
        <a:bodyPr/>
        <a:lstStyle/>
        <a:p>
          <a:endParaRPr lang="ru-RU"/>
        </a:p>
      </dgm:t>
    </dgm:pt>
    <dgm:pt modelId="{36BDBE5F-0F42-4DB7-B8AD-FF2A7752813B}" type="pres">
      <dgm:prSet presAssocID="{3576E813-FEA3-4996-8569-E041B57BEC16}" presName="background2" presStyleLbl="node2" presStyleIdx="0" presStyleCnt="2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08D15A37-137A-4AE6-881C-6020FDD47094}" type="pres">
      <dgm:prSet presAssocID="{3576E813-FEA3-4996-8569-E041B57BEC16}" presName="text2" presStyleLbl="fgAcc2" presStyleIdx="0" presStyleCnt="2" custScaleX="291464" custScaleY="128009" custLinFactY="-100000" custLinFactNeighborX="-69324" custLinFactNeighborY="-14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B1ABED-8190-4D94-9F02-758BF726C0D9}" type="pres">
      <dgm:prSet presAssocID="{3576E813-FEA3-4996-8569-E041B57BEC16}" presName="hierChild3" presStyleCnt="0"/>
      <dgm:spPr/>
      <dgm:t>
        <a:bodyPr/>
        <a:lstStyle/>
        <a:p>
          <a:endParaRPr lang="ru-RU"/>
        </a:p>
      </dgm:t>
    </dgm:pt>
    <dgm:pt modelId="{31727F64-45D9-4626-ABD5-495F652ED440}" type="pres">
      <dgm:prSet presAssocID="{3C0596B9-4042-41FB-9CD6-115E7795896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13478BA-A73B-4C34-8BED-510946B4E080}" type="pres">
      <dgm:prSet presAssocID="{6A56EC6E-270E-48D9-886D-8205C4C8F238}" presName="hierRoot2" presStyleCnt="0"/>
      <dgm:spPr/>
      <dgm:t>
        <a:bodyPr/>
        <a:lstStyle/>
        <a:p>
          <a:endParaRPr lang="ru-RU"/>
        </a:p>
      </dgm:t>
    </dgm:pt>
    <dgm:pt modelId="{FF7FECC4-3C0D-4129-8A67-8BB5136BB337}" type="pres">
      <dgm:prSet presAssocID="{6A56EC6E-270E-48D9-886D-8205C4C8F238}" presName="composite2" presStyleCnt="0"/>
      <dgm:spPr/>
      <dgm:t>
        <a:bodyPr/>
        <a:lstStyle/>
        <a:p>
          <a:endParaRPr lang="ru-RU"/>
        </a:p>
      </dgm:t>
    </dgm:pt>
    <dgm:pt modelId="{C5A03B0A-7EB8-45CE-B56E-0FFEC2582391}" type="pres">
      <dgm:prSet presAssocID="{6A56EC6E-270E-48D9-886D-8205C4C8F238}" presName="background2" presStyleLbl="node2" presStyleIdx="1" presStyleCnt="2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10984E8C-1A23-4A28-B122-A4B12DC9C80B}" type="pres">
      <dgm:prSet presAssocID="{6A56EC6E-270E-48D9-886D-8205C4C8F238}" presName="text2" presStyleLbl="fgAcc2" presStyleIdx="1" presStyleCnt="2" custScaleX="275994" custScaleY="130471" custLinFactY="-100000" custLinFactNeighborX="63421" custLinFactNeighborY="-14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0E0409-E637-4B99-8AAE-534A7DFD66EB}" type="pres">
      <dgm:prSet presAssocID="{6A56EC6E-270E-48D9-886D-8205C4C8F238}" presName="hierChild3" presStyleCnt="0"/>
      <dgm:spPr/>
      <dgm:t>
        <a:bodyPr/>
        <a:lstStyle/>
        <a:p>
          <a:endParaRPr lang="ru-RU"/>
        </a:p>
      </dgm:t>
    </dgm:pt>
  </dgm:ptLst>
  <dgm:cxnLst>
    <dgm:cxn modelId="{E06E1945-58E8-4B78-95BF-F1FBE503ADBE}" srcId="{8F0A9C68-FEF9-41D7-89F4-0316045FAF91}" destId="{3576E813-FEA3-4996-8569-E041B57BEC16}" srcOrd="0" destOrd="0" parTransId="{83FFEC82-6814-4C71-BFB0-37D7DF89AB7B}" sibTransId="{BBD24B7C-C762-474F-A62A-F27F50123085}"/>
    <dgm:cxn modelId="{D3351897-ED6E-4454-9F33-BE2C54744369}" type="presOf" srcId="{83FFEC82-6814-4C71-BFB0-37D7DF89AB7B}" destId="{F472266C-BA48-4DC5-A831-5D56DACA5C8A}" srcOrd="0" destOrd="0" presId="urn:microsoft.com/office/officeart/2005/8/layout/hierarchy1"/>
    <dgm:cxn modelId="{839EA513-02C2-4D31-B527-41E193E8A743}" type="presOf" srcId="{3E312430-C813-47F8-9BBF-BBFB99B70C94}" destId="{266F5D59-1095-43DA-AE58-D22FBEC5E458}" srcOrd="0" destOrd="0" presId="urn:microsoft.com/office/officeart/2005/8/layout/hierarchy1"/>
    <dgm:cxn modelId="{12B2F1BB-8553-4486-98A5-2A3E1686483F}" type="presOf" srcId="{3576E813-FEA3-4996-8569-E041B57BEC16}" destId="{08D15A37-137A-4AE6-881C-6020FDD47094}" srcOrd="0" destOrd="0" presId="urn:microsoft.com/office/officeart/2005/8/layout/hierarchy1"/>
    <dgm:cxn modelId="{E0722C47-A405-468E-A4DD-CB433A6FA87B}" type="presOf" srcId="{8F0A9C68-FEF9-41D7-89F4-0316045FAF91}" destId="{7B2F1ABA-3D15-4777-B27D-0E2FBBC49BB8}" srcOrd="0" destOrd="0" presId="urn:microsoft.com/office/officeart/2005/8/layout/hierarchy1"/>
    <dgm:cxn modelId="{08E18D4C-B38A-43D4-B993-C2E10255C03B}" type="presOf" srcId="{6A56EC6E-270E-48D9-886D-8205C4C8F238}" destId="{10984E8C-1A23-4A28-B122-A4B12DC9C80B}" srcOrd="0" destOrd="0" presId="urn:microsoft.com/office/officeart/2005/8/layout/hierarchy1"/>
    <dgm:cxn modelId="{AEDA7F73-9231-4816-A429-7D0E6BBDBF8A}" srcId="{3E312430-C813-47F8-9BBF-BBFB99B70C94}" destId="{8F0A9C68-FEF9-41D7-89F4-0316045FAF91}" srcOrd="0" destOrd="0" parTransId="{E5E2239F-5F37-4D74-9047-A7C9286D3394}" sibTransId="{4F13EB7F-A9DE-4B4A-BDCB-B1B994DFE124}"/>
    <dgm:cxn modelId="{D3C5CFBE-EAF5-472A-B540-663F00A66FB7}" srcId="{8F0A9C68-FEF9-41D7-89F4-0316045FAF91}" destId="{6A56EC6E-270E-48D9-886D-8205C4C8F238}" srcOrd="1" destOrd="0" parTransId="{3C0596B9-4042-41FB-9CD6-115E7795896E}" sibTransId="{F7F709FB-32F1-4275-873A-E85F34724A94}"/>
    <dgm:cxn modelId="{29A21CA2-E736-4922-98F9-45E6565232AA}" type="presOf" srcId="{3C0596B9-4042-41FB-9CD6-115E7795896E}" destId="{31727F64-45D9-4626-ABD5-495F652ED440}" srcOrd="0" destOrd="0" presId="urn:microsoft.com/office/officeart/2005/8/layout/hierarchy1"/>
    <dgm:cxn modelId="{8D7D2980-497B-4FBF-A541-1FDEEE54DD15}" type="presParOf" srcId="{266F5D59-1095-43DA-AE58-D22FBEC5E458}" destId="{AF4795AC-15B1-4DAD-AF2B-95F864CD7EA5}" srcOrd="0" destOrd="0" presId="urn:microsoft.com/office/officeart/2005/8/layout/hierarchy1"/>
    <dgm:cxn modelId="{64543307-40DF-496A-9F42-41A25B1B5581}" type="presParOf" srcId="{AF4795AC-15B1-4DAD-AF2B-95F864CD7EA5}" destId="{E61F5D85-9EE2-4D7F-8F6D-53F7D5CFB954}" srcOrd="0" destOrd="0" presId="urn:microsoft.com/office/officeart/2005/8/layout/hierarchy1"/>
    <dgm:cxn modelId="{7120260C-E19E-4290-8159-00D9CF31745C}" type="presParOf" srcId="{E61F5D85-9EE2-4D7F-8F6D-53F7D5CFB954}" destId="{5485DEE7-B9B2-4E25-9A09-52BD45CDEB69}" srcOrd="0" destOrd="0" presId="urn:microsoft.com/office/officeart/2005/8/layout/hierarchy1"/>
    <dgm:cxn modelId="{2F3BF4EA-9DDC-4499-945F-F375101EF6BF}" type="presParOf" srcId="{E61F5D85-9EE2-4D7F-8F6D-53F7D5CFB954}" destId="{7B2F1ABA-3D15-4777-B27D-0E2FBBC49BB8}" srcOrd="1" destOrd="0" presId="urn:microsoft.com/office/officeart/2005/8/layout/hierarchy1"/>
    <dgm:cxn modelId="{9B2AF133-4C48-4C30-A54D-79C3FC45F5DB}" type="presParOf" srcId="{AF4795AC-15B1-4DAD-AF2B-95F864CD7EA5}" destId="{7F0CC158-E90D-4A58-AF26-569C8F292390}" srcOrd="1" destOrd="0" presId="urn:microsoft.com/office/officeart/2005/8/layout/hierarchy1"/>
    <dgm:cxn modelId="{982778E5-851E-44E7-863E-C6AD17D73502}" type="presParOf" srcId="{7F0CC158-E90D-4A58-AF26-569C8F292390}" destId="{F472266C-BA48-4DC5-A831-5D56DACA5C8A}" srcOrd="0" destOrd="0" presId="urn:microsoft.com/office/officeart/2005/8/layout/hierarchy1"/>
    <dgm:cxn modelId="{8FC99A37-5F10-4E19-8213-52FFF9015D70}" type="presParOf" srcId="{7F0CC158-E90D-4A58-AF26-569C8F292390}" destId="{6C5A35FE-AB03-42F9-A5E8-F4D2005549F2}" srcOrd="1" destOrd="0" presId="urn:microsoft.com/office/officeart/2005/8/layout/hierarchy1"/>
    <dgm:cxn modelId="{257621B9-83BC-4C96-A9C5-B9B27AB47656}" type="presParOf" srcId="{6C5A35FE-AB03-42F9-A5E8-F4D2005549F2}" destId="{7F27D6B6-3AA7-490D-9FC9-B0F176A67395}" srcOrd="0" destOrd="0" presId="urn:microsoft.com/office/officeart/2005/8/layout/hierarchy1"/>
    <dgm:cxn modelId="{C9E3B6A0-9577-44F0-860B-409B7573FCFF}" type="presParOf" srcId="{7F27D6B6-3AA7-490D-9FC9-B0F176A67395}" destId="{36BDBE5F-0F42-4DB7-B8AD-FF2A7752813B}" srcOrd="0" destOrd="0" presId="urn:microsoft.com/office/officeart/2005/8/layout/hierarchy1"/>
    <dgm:cxn modelId="{3051F818-2C72-4B1A-9229-5F6C9B9AA9CD}" type="presParOf" srcId="{7F27D6B6-3AA7-490D-9FC9-B0F176A67395}" destId="{08D15A37-137A-4AE6-881C-6020FDD47094}" srcOrd="1" destOrd="0" presId="urn:microsoft.com/office/officeart/2005/8/layout/hierarchy1"/>
    <dgm:cxn modelId="{784E1CF0-4A0D-40DE-93F5-79ECA39ACC30}" type="presParOf" srcId="{6C5A35FE-AB03-42F9-A5E8-F4D2005549F2}" destId="{BBB1ABED-8190-4D94-9F02-758BF726C0D9}" srcOrd="1" destOrd="0" presId="urn:microsoft.com/office/officeart/2005/8/layout/hierarchy1"/>
    <dgm:cxn modelId="{DE195233-96A9-468A-A3DD-9FC36B20EF16}" type="presParOf" srcId="{7F0CC158-E90D-4A58-AF26-569C8F292390}" destId="{31727F64-45D9-4626-ABD5-495F652ED440}" srcOrd="2" destOrd="0" presId="urn:microsoft.com/office/officeart/2005/8/layout/hierarchy1"/>
    <dgm:cxn modelId="{F12ECDC5-BD20-4A84-81F7-C4D568506B89}" type="presParOf" srcId="{7F0CC158-E90D-4A58-AF26-569C8F292390}" destId="{113478BA-A73B-4C34-8BED-510946B4E080}" srcOrd="3" destOrd="0" presId="urn:microsoft.com/office/officeart/2005/8/layout/hierarchy1"/>
    <dgm:cxn modelId="{AF5BA8A6-AB63-45C0-9600-4065E0D619CF}" type="presParOf" srcId="{113478BA-A73B-4C34-8BED-510946B4E080}" destId="{FF7FECC4-3C0D-4129-8A67-8BB5136BB337}" srcOrd="0" destOrd="0" presId="urn:microsoft.com/office/officeart/2005/8/layout/hierarchy1"/>
    <dgm:cxn modelId="{674669C1-8733-4DEE-B585-D08A87F7474A}" type="presParOf" srcId="{FF7FECC4-3C0D-4129-8A67-8BB5136BB337}" destId="{C5A03B0A-7EB8-45CE-B56E-0FFEC2582391}" srcOrd="0" destOrd="0" presId="urn:microsoft.com/office/officeart/2005/8/layout/hierarchy1"/>
    <dgm:cxn modelId="{8F48A3BC-AEAB-4112-8160-02FD0EDD3822}" type="presParOf" srcId="{FF7FECC4-3C0D-4129-8A67-8BB5136BB337}" destId="{10984E8C-1A23-4A28-B122-A4B12DC9C80B}" srcOrd="1" destOrd="0" presId="urn:microsoft.com/office/officeart/2005/8/layout/hierarchy1"/>
    <dgm:cxn modelId="{AF913188-B9FF-4111-90F9-4E6373BF5601}" type="presParOf" srcId="{113478BA-A73B-4C34-8BED-510946B4E080}" destId="{1E0E0409-E637-4B99-8AAE-534A7DFD66E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12430-C813-47F8-9BBF-BBFB99B70C94}" type="doc">
      <dgm:prSet loTypeId="urn:microsoft.com/office/officeart/2005/8/layout/hierarchy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0A9C68-FEF9-41D7-89F4-0316045FAF9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паразитизма</a:t>
          </a:r>
          <a:endParaRPr lang="ru-RU" sz="2400" b="1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E2239F-5F37-4D74-9047-A7C9286D3394}" type="parTrans" cxnId="{AEDA7F73-9231-4816-A429-7D0E6BBDBF8A}">
      <dgm:prSet/>
      <dgm:spPr/>
      <dgm:t>
        <a:bodyPr/>
        <a:lstStyle/>
        <a:p>
          <a:endParaRPr lang="ru-RU"/>
        </a:p>
      </dgm:t>
    </dgm:pt>
    <dgm:pt modelId="{4F13EB7F-A9DE-4B4A-BDCB-B1B994DFE124}" type="sibTrans" cxnId="{AEDA7F73-9231-4816-A429-7D0E6BBDBF8A}">
      <dgm:prSet/>
      <dgm:spPr/>
      <dgm:t>
        <a:bodyPr/>
        <a:lstStyle/>
        <a:p>
          <a:endParaRPr lang="ru-RU"/>
        </a:p>
      </dgm:t>
    </dgm:pt>
    <dgm:pt modelId="{6A56EC6E-270E-48D9-886D-8205C4C8F23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Эктопаразитизм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C0596B9-4042-41FB-9CD6-115E7795896E}" type="parTrans" cxnId="{D3C5CFBE-EAF5-472A-B540-663F00A66FB7}">
      <dgm:prSet/>
      <dgm:spPr/>
      <dgm:t>
        <a:bodyPr/>
        <a:lstStyle/>
        <a:p>
          <a:endParaRPr lang="ru-RU"/>
        </a:p>
      </dgm:t>
    </dgm:pt>
    <dgm:pt modelId="{F7F709FB-32F1-4275-873A-E85F34724A94}" type="sibTrans" cxnId="{D3C5CFBE-EAF5-472A-B540-663F00A66FB7}">
      <dgm:prSet/>
      <dgm:spPr/>
      <dgm:t>
        <a:bodyPr/>
        <a:lstStyle/>
        <a:p>
          <a:endParaRPr lang="ru-RU"/>
        </a:p>
      </dgm:t>
    </dgm:pt>
    <dgm:pt modelId="{3576E813-FEA3-4996-8569-E041B57BEC1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Эндопаразитизм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3FFEC82-6814-4C71-BFB0-37D7DF89AB7B}" type="parTrans" cxnId="{E06E1945-58E8-4B78-95BF-F1FBE503ADBE}">
      <dgm:prSet/>
      <dgm:spPr/>
      <dgm:t>
        <a:bodyPr/>
        <a:lstStyle/>
        <a:p>
          <a:endParaRPr lang="ru-RU"/>
        </a:p>
      </dgm:t>
    </dgm:pt>
    <dgm:pt modelId="{BBD24B7C-C762-474F-A62A-F27F50123085}" type="sibTrans" cxnId="{E06E1945-58E8-4B78-95BF-F1FBE503ADBE}">
      <dgm:prSet/>
      <dgm:spPr/>
      <dgm:t>
        <a:bodyPr/>
        <a:lstStyle/>
        <a:p>
          <a:endParaRPr lang="ru-RU"/>
        </a:p>
      </dgm:t>
    </dgm:pt>
    <dgm:pt modelId="{266F5D59-1095-43DA-AE58-D22FBEC5E458}" type="pres">
      <dgm:prSet presAssocID="{3E312430-C813-47F8-9BBF-BBFB99B70C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F4795AC-15B1-4DAD-AF2B-95F864CD7EA5}" type="pres">
      <dgm:prSet presAssocID="{8F0A9C68-FEF9-41D7-89F4-0316045FAF91}" presName="hierRoot1" presStyleCnt="0"/>
      <dgm:spPr/>
      <dgm:t>
        <a:bodyPr/>
        <a:lstStyle/>
        <a:p>
          <a:endParaRPr lang="ru-RU"/>
        </a:p>
      </dgm:t>
    </dgm:pt>
    <dgm:pt modelId="{E61F5D85-9EE2-4D7F-8F6D-53F7D5CFB954}" type="pres">
      <dgm:prSet presAssocID="{8F0A9C68-FEF9-41D7-89F4-0316045FAF91}" presName="composite" presStyleCnt="0"/>
      <dgm:spPr/>
      <dgm:t>
        <a:bodyPr/>
        <a:lstStyle/>
        <a:p>
          <a:endParaRPr lang="ru-RU"/>
        </a:p>
      </dgm:t>
    </dgm:pt>
    <dgm:pt modelId="{5485DEE7-B9B2-4E25-9A09-52BD45CDEB69}" type="pres">
      <dgm:prSet presAssocID="{8F0A9C68-FEF9-41D7-89F4-0316045FAF91}" presName="background" presStyleLbl="node0" presStyleIdx="0" presStyleCnt="1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7B2F1ABA-3D15-4777-B27D-0E2FBBC49BB8}" type="pres">
      <dgm:prSet presAssocID="{8F0A9C68-FEF9-41D7-89F4-0316045FAF91}" presName="text" presStyleLbl="fgAcc0" presStyleIdx="0" presStyleCnt="1" custScaleX="895888" custScaleY="154717" custLinFactY="-100000" custLinFactNeighborX="-250" custLinFactNeighborY="-152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0CC158-E90D-4A58-AF26-569C8F292390}" type="pres">
      <dgm:prSet presAssocID="{8F0A9C68-FEF9-41D7-89F4-0316045FAF91}" presName="hierChild2" presStyleCnt="0"/>
      <dgm:spPr/>
      <dgm:t>
        <a:bodyPr/>
        <a:lstStyle/>
        <a:p>
          <a:endParaRPr lang="ru-RU"/>
        </a:p>
      </dgm:t>
    </dgm:pt>
    <dgm:pt modelId="{F472266C-BA48-4DC5-A831-5D56DACA5C8A}" type="pres">
      <dgm:prSet presAssocID="{83FFEC82-6814-4C71-BFB0-37D7DF89AB7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C5A35FE-AB03-42F9-A5E8-F4D2005549F2}" type="pres">
      <dgm:prSet presAssocID="{3576E813-FEA3-4996-8569-E041B57BEC16}" presName="hierRoot2" presStyleCnt="0"/>
      <dgm:spPr/>
      <dgm:t>
        <a:bodyPr/>
        <a:lstStyle/>
        <a:p>
          <a:endParaRPr lang="ru-RU"/>
        </a:p>
      </dgm:t>
    </dgm:pt>
    <dgm:pt modelId="{7F27D6B6-3AA7-490D-9FC9-B0F176A67395}" type="pres">
      <dgm:prSet presAssocID="{3576E813-FEA3-4996-8569-E041B57BEC16}" presName="composite2" presStyleCnt="0"/>
      <dgm:spPr/>
      <dgm:t>
        <a:bodyPr/>
        <a:lstStyle/>
        <a:p>
          <a:endParaRPr lang="ru-RU"/>
        </a:p>
      </dgm:t>
    </dgm:pt>
    <dgm:pt modelId="{36BDBE5F-0F42-4DB7-B8AD-FF2A7752813B}" type="pres">
      <dgm:prSet presAssocID="{3576E813-FEA3-4996-8569-E041B57BEC16}" presName="background2" presStyleLbl="node2" presStyleIdx="0" presStyleCnt="2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08D15A37-137A-4AE6-881C-6020FDD47094}" type="pres">
      <dgm:prSet presAssocID="{3576E813-FEA3-4996-8569-E041B57BEC16}" presName="text2" presStyleLbl="fgAcc2" presStyleIdx="0" presStyleCnt="2" custScaleX="291464" custScaleY="128009" custLinFactY="-100000" custLinFactNeighborX="-69324" custLinFactNeighborY="-14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B1ABED-8190-4D94-9F02-758BF726C0D9}" type="pres">
      <dgm:prSet presAssocID="{3576E813-FEA3-4996-8569-E041B57BEC16}" presName="hierChild3" presStyleCnt="0"/>
      <dgm:spPr/>
      <dgm:t>
        <a:bodyPr/>
        <a:lstStyle/>
        <a:p>
          <a:endParaRPr lang="ru-RU"/>
        </a:p>
      </dgm:t>
    </dgm:pt>
    <dgm:pt modelId="{31727F64-45D9-4626-ABD5-495F652ED440}" type="pres">
      <dgm:prSet presAssocID="{3C0596B9-4042-41FB-9CD6-115E7795896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13478BA-A73B-4C34-8BED-510946B4E080}" type="pres">
      <dgm:prSet presAssocID="{6A56EC6E-270E-48D9-886D-8205C4C8F238}" presName="hierRoot2" presStyleCnt="0"/>
      <dgm:spPr/>
      <dgm:t>
        <a:bodyPr/>
        <a:lstStyle/>
        <a:p>
          <a:endParaRPr lang="ru-RU"/>
        </a:p>
      </dgm:t>
    </dgm:pt>
    <dgm:pt modelId="{FF7FECC4-3C0D-4129-8A67-8BB5136BB337}" type="pres">
      <dgm:prSet presAssocID="{6A56EC6E-270E-48D9-886D-8205C4C8F238}" presName="composite2" presStyleCnt="0"/>
      <dgm:spPr/>
      <dgm:t>
        <a:bodyPr/>
        <a:lstStyle/>
        <a:p>
          <a:endParaRPr lang="ru-RU"/>
        </a:p>
      </dgm:t>
    </dgm:pt>
    <dgm:pt modelId="{C5A03B0A-7EB8-45CE-B56E-0FFEC2582391}" type="pres">
      <dgm:prSet presAssocID="{6A56EC6E-270E-48D9-886D-8205C4C8F238}" presName="background2" presStyleLbl="node2" presStyleIdx="1" presStyleCnt="2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10984E8C-1A23-4A28-B122-A4B12DC9C80B}" type="pres">
      <dgm:prSet presAssocID="{6A56EC6E-270E-48D9-886D-8205C4C8F238}" presName="text2" presStyleLbl="fgAcc2" presStyleIdx="1" presStyleCnt="2" custScaleX="275994" custScaleY="130471" custLinFactY="-100000" custLinFactNeighborX="63421" custLinFactNeighborY="-141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0E0409-E637-4B99-8AAE-534A7DFD66EB}" type="pres">
      <dgm:prSet presAssocID="{6A56EC6E-270E-48D9-886D-8205C4C8F238}" presName="hierChild3" presStyleCnt="0"/>
      <dgm:spPr/>
      <dgm:t>
        <a:bodyPr/>
        <a:lstStyle/>
        <a:p>
          <a:endParaRPr lang="ru-RU"/>
        </a:p>
      </dgm:t>
    </dgm:pt>
  </dgm:ptLst>
  <dgm:cxnLst>
    <dgm:cxn modelId="{E06E1945-58E8-4B78-95BF-F1FBE503ADBE}" srcId="{8F0A9C68-FEF9-41D7-89F4-0316045FAF91}" destId="{3576E813-FEA3-4996-8569-E041B57BEC16}" srcOrd="0" destOrd="0" parTransId="{83FFEC82-6814-4C71-BFB0-37D7DF89AB7B}" sibTransId="{BBD24B7C-C762-474F-A62A-F27F50123085}"/>
    <dgm:cxn modelId="{68DDB2E4-FDB5-42CF-8681-DB9B55E290AD}" type="presOf" srcId="{83FFEC82-6814-4C71-BFB0-37D7DF89AB7B}" destId="{F472266C-BA48-4DC5-A831-5D56DACA5C8A}" srcOrd="0" destOrd="0" presId="urn:microsoft.com/office/officeart/2005/8/layout/hierarchy1"/>
    <dgm:cxn modelId="{05F32C7E-F910-4EDB-B351-8218133069B2}" type="presOf" srcId="{3C0596B9-4042-41FB-9CD6-115E7795896E}" destId="{31727F64-45D9-4626-ABD5-495F652ED440}" srcOrd="0" destOrd="0" presId="urn:microsoft.com/office/officeart/2005/8/layout/hierarchy1"/>
    <dgm:cxn modelId="{BA1D3A8B-B45B-481B-9F15-12F7D0967A6B}" type="presOf" srcId="{3576E813-FEA3-4996-8569-E041B57BEC16}" destId="{08D15A37-137A-4AE6-881C-6020FDD47094}" srcOrd="0" destOrd="0" presId="urn:microsoft.com/office/officeart/2005/8/layout/hierarchy1"/>
    <dgm:cxn modelId="{F53119FB-971C-45A6-918A-704D0A1344E4}" type="presOf" srcId="{3E312430-C813-47F8-9BBF-BBFB99B70C94}" destId="{266F5D59-1095-43DA-AE58-D22FBEC5E458}" srcOrd="0" destOrd="0" presId="urn:microsoft.com/office/officeart/2005/8/layout/hierarchy1"/>
    <dgm:cxn modelId="{AEDA7F73-9231-4816-A429-7D0E6BBDBF8A}" srcId="{3E312430-C813-47F8-9BBF-BBFB99B70C94}" destId="{8F0A9C68-FEF9-41D7-89F4-0316045FAF91}" srcOrd="0" destOrd="0" parTransId="{E5E2239F-5F37-4D74-9047-A7C9286D3394}" sibTransId="{4F13EB7F-A9DE-4B4A-BDCB-B1B994DFE124}"/>
    <dgm:cxn modelId="{D3C5CFBE-EAF5-472A-B540-663F00A66FB7}" srcId="{8F0A9C68-FEF9-41D7-89F4-0316045FAF91}" destId="{6A56EC6E-270E-48D9-886D-8205C4C8F238}" srcOrd="1" destOrd="0" parTransId="{3C0596B9-4042-41FB-9CD6-115E7795896E}" sibTransId="{F7F709FB-32F1-4275-873A-E85F34724A94}"/>
    <dgm:cxn modelId="{A292FA85-1346-4056-BAE7-9CB9ECF48630}" type="presOf" srcId="{6A56EC6E-270E-48D9-886D-8205C4C8F238}" destId="{10984E8C-1A23-4A28-B122-A4B12DC9C80B}" srcOrd="0" destOrd="0" presId="urn:microsoft.com/office/officeart/2005/8/layout/hierarchy1"/>
    <dgm:cxn modelId="{14C7D583-760C-4EB3-963D-699F81EF37C4}" type="presOf" srcId="{8F0A9C68-FEF9-41D7-89F4-0316045FAF91}" destId="{7B2F1ABA-3D15-4777-B27D-0E2FBBC49BB8}" srcOrd="0" destOrd="0" presId="urn:microsoft.com/office/officeart/2005/8/layout/hierarchy1"/>
    <dgm:cxn modelId="{3AA774C1-DA49-4F9B-94BA-291D738B911C}" type="presParOf" srcId="{266F5D59-1095-43DA-AE58-D22FBEC5E458}" destId="{AF4795AC-15B1-4DAD-AF2B-95F864CD7EA5}" srcOrd="0" destOrd="0" presId="urn:microsoft.com/office/officeart/2005/8/layout/hierarchy1"/>
    <dgm:cxn modelId="{2653560D-3239-4A5B-9943-A1689B1018A6}" type="presParOf" srcId="{AF4795AC-15B1-4DAD-AF2B-95F864CD7EA5}" destId="{E61F5D85-9EE2-4D7F-8F6D-53F7D5CFB954}" srcOrd="0" destOrd="0" presId="urn:microsoft.com/office/officeart/2005/8/layout/hierarchy1"/>
    <dgm:cxn modelId="{F8A626FD-F1F4-40D7-BC55-B6D6D98C46E0}" type="presParOf" srcId="{E61F5D85-9EE2-4D7F-8F6D-53F7D5CFB954}" destId="{5485DEE7-B9B2-4E25-9A09-52BD45CDEB69}" srcOrd="0" destOrd="0" presId="urn:microsoft.com/office/officeart/2005/8/layout/hierarchy1"/>
    <dgm:cxn modelId="{5580287F-B2B1-4D4F-A37D-DE82E568BE45}" type="presParOf" srcId="{E61F5D85-9EE2-4D7F-8F6D-53F7D5CFB954}" destId="{7B2F1ABA-3D15-4777-B27D-0E2FBBC49BB8}" srcOrd="1" destOrd="0" presId="urn:microsoft.com/office/officeart/2005/8/layout/hierarchy1"/>
    <dgm:cxn modelId="{3F7224F6-1A41-48D7-ADB4-8035EE48556C}" type="presParOf" srcId="{AF4795AC-15B1-4DAD-AF2B-95F864CD7EA5}" destId="{7F0CC158-E90D-4A58-AF26-569C8F292390}" srcOrd="1" destOrd="0" presId="urn:microsoft.com/office/officeart/2005/8/layout/hierarchy1"/>
    <dgm:cxn modelId="{AE3D9DA1-9FC3-4351-A2D1-37B0DC918736}" type="presParOf" srcId="{7F0CC158-E90D-4A58-AF26-569C8F292390}" destId="{F472266C-BA48-4DC5-A831-5D56DACA5C8A}" srcOrd="0" destOrd="0" presId="urn:microsoft.com/office/officeart/2005/8/layout/hierarchy1"/>
    <dgm:cxn modelId="{46D7A9D4-1439-4F49-98A6-4D9DDF251B9B}" type="presParOf" srcId="{7F0CC158-E90D-4A58-AF26-569C8F292390}" destId="{6C5A35FE-AB03-42F9-A5E8-F4D2005549F2}" srcOrd="1" destOrd="0" presId="urn:microsoft.com/office/officeart/2005/8/layout/hierarchy1"/>
    <dgm:cxn modelId="{214E170F-F77E-4E7D-B23F-B9F090AE6F47}" type="presParOf" srcId="{6C5A35FE-AB03-42F9-A5E8-F4D2005549F2}" destId="{7F27D6B6-3AA7-490D-9FC9-B0F176A67395}" srcOrd="0" destOrd="0" presId="urn:microsoft.com/office/officeart/2005/8/layout/hierarchy1"/>
    <dgm:cxn modelId="{EB98CDB7-B3A9-4067-9091-FDCD5C748A69}" type="presParOf" srcId="{7F27D6B6-3AA7-490D-9FC9-B0F176A67395}" destId="{36BDBE5F-0F42-4DB7-B8AD-FF2A7752813B}" srcOrd="0" destOrd="0" presId="urn:microsoft.com/office/officeart/2005/8/layout/hierarchy1"/>
    <dgm:cxn modelId="{91A41782-901D-4300-8C28-AE4C6C561229}" type="presParOf" srcId="{7F27D6B6-3AA7-490D-9FC9-B0F176A67395}" destId="{08D15A37-137A-4AE6-881C-6020FDD47094}" srcOrd="1" destOrd="0" presId="urn:microsoft.com/office/officeart/2005/8/layout/hierarchy1"/>
    <dgm:cxn modelId="{A436A382-1F65-4ECE-8EBF-91418F49D70B}" type="presParOf" srcId="{6C5A35FE-AB03-42F9-A5E8-F4D2005549F2}" destId="{BBB1ABED-8190-4D94-9F02-758BF726C0D9}" srcOrd="1" destOrd="0" presId="urn:microsoft.com/office/officeart/2005/8/layout/hierarchy1"/>
    <dgm:cxn modelId="{35871C3A-B552-4862-9405-417A4762FA4D}" type="presParOf" srcId="{7F0CC158-E90D-4A58-AF26-569C8F292390}" destId="{31727F64-45D9-4626-ABD5-495F652ED440}" srcOrd="2" destOrd="0" presId="urn:microsoft.com/office/officeart/2005/8/layout/hierarchy1"/>
    <dgm:cxn modelId="{02F48FE0-C37A-4615-914F-A7FC2DB5870A}" type="presParOf" srcId="{7F0CC158-E90D-4A58-AF26-569C8F292390}" destId="{113478BA-A73B-4C34-8BED-510946B4E080}" srcOrd="3" destOrd="0" presId="urn:microsoft.com/office/officeart/2005/8/layout/hierarchy1"/>
    <dgm:cxn modelId="{0E0B04E7-E277-4DB3-A13A-F05781C6E25A}" type="presParOf" srcId="{113478BA-A73B-4C34-8BED-510946B4E080}" destId="{FF7FECC4-3C0D-4129-8A67-8BB5136BB337}" srcOrd="0" destOrd="0" presId="urn:microsoft.com/office/officeart/2005/8/layout/hierarchy1"/>
    <dgm:cxn modelId="{86599894-88BB-4869-84D0-E43C2E659A8A}" type="presParOf" srcId="{FF7FECC4-3C0D-4129-8A67-8BB5136BB337}" destId="{C5A03B0A-7EB8-45CE-B56E-0FFEC2582391}" srcOrd="0" destOrd="0" presId="urn:microsoft.com/office/officeart/2005/8/layout/hierarchy1"/>
    <dgm:cxn modelId="{CA946C0E-3D52-437E-9B05-84BCF70E5FF1}" type="presParOf" srcId="{FF7FECC4-3C0D-4129-8A67-8BB5136BB337}" destId="{10984E8C-1A23-4A28-B122-A4B12DC9C80B}" srcOrd="1" destOrd="0" presId="urn:microsoft.com/office/officeart/2005/8/layout/hierarchy1"/>
    <dgm:cxn modelId="{B38B1434-5E8E-47EC-A94C-77BB3F3A9562}" type="presParOf" srcId="{113478BA-A73B-4C34-8BED-510946B4E080}" destId="{1E0E0409-E637-4B99-8AAE-534A7DFD66E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E312430-C813-47F8-9BBF-BBFB99B70C94}" type="doc">
      <dgm:prSet loTypeId="urn:microsoft.com/office/officeart/2005/8/layout/hierarchy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0A9C68-FEF9-41D7-89F4-0316045FAF9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хищничества</a:t>
          </a:r>
          <a:endParaRPr lang="ru-RU" sz="2400" b="1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E2239F-5F37-4D74-9047-A7C9286D3394}" type="parTrans" cxnId="{AEDA7F73-9231-4816-A429-7D0E6BBDBF8A}">
      <dgm:prSet/>
      <dgm:spPr/>
      <dgm:t>
        <a:bodyPr/>
        <a:lstStyle/>
        <a:p>
          <a:endParaRPr lang="ru-RU"/>
        </a:p>
      </dgm:t>
    </dgm:pt>
    <dgm:pt modelId="{4F13EB7F-A9DE-4B4A-BDCB-B1B994DFE124}" type="sibTrans" cxnId="{AEDA7F73-9231-4816-A429-7D0E6BBDBF8A}">
      <dgm:prSet/>
      <dgm:spPr/>
      <dgm:t>
        <a:bodyPr/>
        <a:lstStyle/>
        <a:p>
          <a:endParaRPr lang="ru-RU"/>
        </a:p>
      </dgm:t>
    </dgm:pt>
    <dgm:pt modelId="{6A56EC6E-270E-48D9-886D-8205C4C8F23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Пастбищное хищничество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C0596B9-4042-41FB-9CD6-115E7795896E}" type="parTrans" cxnId="{D3C5CFBE-EAF5-472A-B540-663F00A66FB7}">
      <dgm:prSet/>
      <dgm:spPr/>
      <dgm:t>
        <a:bodyPr/>
        <a:lstStyle/>
        <a:p>
          <a:endParaRPr lang="ru-RU"/>
        </a:p>
      </dgm:t>
    </dgm:pt>
    <dgm:pt modelId="{F7F709FB-32F1-4275-873A-E85F34724A94}" type="sibTrans" cxnId="{D3C5CFBE-EAF5-472A-B540-663F00A66FB7}">
      <dgm:prSet/>
      <dgm:spPr/>
      <dgm:t>
        <a:bodyPr/>
        <a:lstStyle/>
        <a:p>
          <a:endParaRPr lang="ru-RU"/>
        </a:p>
      </dgm:t>
    </dgm:pt>
    <dgm:pt modelId="{3576E813-FEA3-4996-8569-E041B57BEC1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Истинное     хищничество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3FFEC82-6814-4C71-BFB0-37D7DF89AB7B}" type="parTrans" cxnId="{E06E1945-58E8-4B78-95BF-F1FBE503ADBE}">
      <dgm:prSet/>
      <dgm:spPr/>
      <dgm:t>
        <a:bodyPr/>
        <a:lstStyle/>
        <a:p>
          <a:endParaRPr lang="ru-RU"/>
        </a:p>
      </dgm:t>
    </dgm:pt>
    <dgm:pt modelId="{BBD24B7C-C762-474F-A62A-F27F50123085}" type="sibTrans" cxnId="{E06E1945-58E8-4B78-95BF-F1FBE503ADBE}">
      <dgm:prSet/>
      <dgm:spPr/>
      <dgm:t>
        <a:bodyPr/>
        <a:lstStyle/>
        <a:p>
          <a:endParaRPr lang="ru-RU"/>
        </a:p>
      </dgm:t>
    </dgm:pt>
    <dgm:pt modelId="{E4CA0747-3D19-4A1D-8F96-FFF291D77E04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Собирательное хищничество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7F91BA39-DFC6-49BA-89F3-4FFA8546222E}" type="parTrans" cxnId="{1AC0D699-0529-4F7C-95B7-9E3C62E25780}">
      <dgm:prSet/>
      <dgm:spPr/>
      <dgm:t>
        <a:bodyPr/>
        <a:lstStyle/>
        <a:p>
          <a:endParaRPr lang="ru-RU"/>
        </a:p>
      </dgm:t>
    </dgm:pt>
    <dgm:pt modelId="{325B038B-FE40-414B-BBE9-A63E8481F194}" type="sibTrans" cxnId="{1AC0D699-0529-4F7C-95B7-9E3C62E25780}">
      <dgm:prSet/>
      <dgm:spPr/>
      <dgm:t>
        <a:bodyPr/>
        <a:lstStyle/>
        <a:p>
          <a:endParaRPr lang="ru-RU"/>
        </a:p>
      </dgm:t>
    </dgm:pt>
    <dgm:pt modelId="{266F5D59-1095-43DA-AE58-D22FBEC5E458}" type="pres">
      <dgm:prSet presAssocID="{3E312430-C813-47F8-9BBF-BBFB99B70C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F4795AC-15B1-4DAD-AF2B-95F864CD7EA5}" type="pres">
      <dgm:prSet presAssocID="{8F0A9C68-FEF9-41D7-89F4-0316045FAF91}" presName="hierRoot1" presStyleCnt="0"/>
      <dgm:spPr/>
      <dgm:t>
        <a:bodyPr/>
        <a:lstStyle/>
        <a:p>
          <a:endParaRPr lang="ru-RU"/>
        </a:p>
      </dgm:t>
    </dgm:pt>
    <dgm:pt modelId="{E61F5D85-9EE2-4D7F-8F6D-53F7D5CFB954}" type="pres">
      <dgm:prSet presAssocID="{8F0A9C68-FEF9-41D7-89F4-0316045FAF91}" presName="composite" presStyleCnt="0"/>
      <dgm:spPr/>
      <dgm:t>
        <a:bodyPr/>
        <a:lstStyle/>
        <a:p>
          <a:endParaRPr lang="ru-RU"/>
        </a:p>
      </dgm:t>
    </dgm:pt>
    <dgm:pt modelId="{5485DEE7-B9B2-4E25-9A09-52BD45CDEB69}" type="pres">
      <dgm:prSet presAssocID="{8F0A9C68-FEF9-41D7-89F4-0316045FAF91}" presName="background" presStyleLbl="node0" presStyleIdx="0" presStyleCnt="1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7B2F1ABA-3D15-4777-B27D-0E2FBBC49BB8}" type="pres">
      <dgm:prSet presAssocID="{8F0A9C68-FEF9-41D7-89F4-0316045FAF91}" presName="text" presStyleLbl="fgAcc0" presStyleIdx="0" presStyleCnt="1" custScaleX="895888" custScaleY="154717" custLinFactY="-100000" custLinFactNeighborX="-250" custLinFactNeighborY="-152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0CC158-E90D-4A58-AF26-569C8F292390}" type="pres">
      <dgm:prSet presAssocID="{8F0A9C68-FEF9-41D7-89F4-0316045FAF91}" presName="hierChild2" presStyleCnt="0"/>
      <dgm:spPr/>
      <dgm:t>
        <a:bodyPr/>
        <a:lstStyle/>
        <a:p>
          <a:endParaRPr lang="ru-RU"/>
        </a:p>
      </dgm:t>
    </dgm:pt>
    <dgm:pt modelId="{F472266C-BA48-4DC5-A831-5D56DACA5C8A}" type="pres">
      <dgm:prSet presAssocID="{83FFEC82-6814-4C71-BFB0-37D7DF89AB7B}" presName="Name10" presStyleLbl="parChTrans1D2" presStyleIdx="0" presStyleCnt="3"/>
      <dgm:spPr/>
      <dgm:t>
        <a:bodyPr/>
        <a:lstStyle/>
        <a:p>
          <a:endParaRPr lang="ru-RU"/>
        </a:p>
      </dgm:t>
    </dgm:pt>
    <dgm:pt modelId="{6C5A35FE-AB03-42F9-A5E8-F4D2005549F2}" type="pres">
      <dgm:prSet presAssocID="{3576E813-FEA3-4996-8569-E041B57BEC16}" presName="hierRoot2" presStyleCnt="0"/>
      <dgm:spPr/>
      <dgm:t>
        <a:bodyPr/>
        <a:lstStyle/>
        <a:p>
          <a:endParaRPr lang="ru-RU"/>
        </a:p>
      </dgm:t>
    </dgm:pt>
    <dgm:pt modelId="{7F27D6B6-3AA7-490D-9FC9-B0F176A67395}" type="pres">
      <dgm:prSet presAssocID="{3576E813-FEA3-4996-8569-E041B57BEC16}" presName="composite2" presStyleCnt="0"/>
      <dgm:spPr/>
      <dgm:t>
        <a:bodyPr/>
        <a:lstStyle/>
        <a:p>
          <a:endParaRPr lang="ru-RU"/>
        </a:p>
      </dgm:t>
    </dgm:pt>
    <dgm:pt modelId="{36BDBE5F-0F42-4DB7-B8AD-FF2A7752813B}" type="pres">
      <dgm:prSet presAssocID="{3576E813-FEA3-4996-8569-E041B57BEC16}" presName="background2" presStyleLbl="node2" presStyleIdx="0" presStyleCnt="3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08D15A37-137A-4AE6-881C-6020FDD47094}" type="pres">
      <dgm:prSet presAssocID="{3576E813-FEA3-4996-8569-E041B57BEC16}" presName="text2" presStyleLbl="fgAcc2" presStyleIdx="0" presStyleCnt="3" custScaleX="271798" custScaleY="128009" custLinFactY="-100000" custLinFactNeighborX="-10865" custLinFactNeighborY="-1456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B1ABED-8190-4D94-9F02-758BF726C0D9}" type="pres">
      <dgm:prSet presAssocID="{3576E813-FEA3-4996-8569-E041B57BEC16}" presName="hierChild3" presStyleCnt="0"/>
      <dgm:spPr/>
      <dgm:t>
        <a:bodyPr/>
        <a:lstStyle/>
        <a:p>
          <a:endParaRPr lang="ru-RU"/>
        </a:p>
      </dgm:t>
    </dgm:pt>
    <dgm:pt modelId="{31727F64-45D9-4626-ABD5-495F652ED440}" type="pres">
      <dgm:prSet presAssocID="{3C0596B9-4042-41FB-9CD6-115E7795896E}" presName="Name10" presStyleLbl="parChTrans1D2" presStyleIdx="1" presStyleCnt="3"/>
      <dgm:spPr/>
      <dgm:t>
        <a:bodyPr/>
        <a:lstStyle/>
        <a:p>
          <a:endParaRPr lang="ru-RU"/>
        </a:p>
      </dgm:t>
    </dgm:pt>
    <dgm:pt modelId="{113478BA-A73B-4C34-8BED-510946B4E080}" type="pres">
      <dgm:prSet presAssocID="{6A56EC6E-270E-48D9-886D-8205C4C8F238}" presName="hierRoot2" presStyleCnt="0"/>
      <dgm:spPr/>
      <dgm:t>
        <a:bodyPr/>
        <a:lstStyle/>
        <a:p>
          <a:endParaRPr lang="ru-RU"/>
        </a:p>
      </dgm:t>
    </dgm:pt>
    <dgm:pt modelId="{FF7FECC4-3C0D-4129-8A67-8BB5136BB337}" type="pres">
      <dgm:prSet presAssocID="{6A56EC6E-270E-48D9-886D-8205C4C8F238}" presName="composite2" presStyleCnt="0"/>
      <dgm:spPr/>
      <dgm:t>
        <a:bodyPr/>
        <a:lstStyle/>
        <a:p>
          <a:endParaRPr lang="ru-RU"/>
        </a:p>
      </dgm:t>
    </dgm:pt>
    <dgm:pt modelId="{C5A03B0A-7EB8-45CE-B56E-0FFEC2582391}" type="pres">
      <dgm:prSet presAssocID="{6A56EC6E-270E-48D9-886D-8205C4C8F238}" presName="background2" presStyleLbl="node2" presStyleIdx="1" presStyleCnt="3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10984E8C-1A23-4A28-B122-A4B12DC9C80B}" type="pres">
      <dgm:prSet presAssocID="{6A56EC6E-270E-48D9-886D-8205C4C8F238}" presName="text2" presStyleLbl="fgAcc2" presStyleIdx="1" presStyleCnt="3" custScaleX="263023" custScaleY="130471" custLinFactX="100000" custLinFactY="-100000" custLinFactNeighborX="197525" custLinFactNeighborY="-1456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0E0409-E637-4B99-8AAE-534A7DFD66EB}" type="pres">
      <dgm:prSet presAssocID="{6A56EC6E-270E-48D9-886D-8205C4C8F238}" presName="hierChild3" presStyleCnt="0"/>
      <dgm:spPr/>
      <dgm:t>
        <a:bodyPr/>
        <a:lstStyle/>
        <a:p>
          <a:endParaRPr lang="ru-RU"/>
        </a:p>
      </dgm:t>
    </dgm:pt>
    <dgm:pt modelId="{B2489142-0F4C-49E5-A6FB-64D882D89DCE}" type="pres">
      <dgm:prSet presAssocID="{7F91BA39-DFC6-49BA-89F3-4FFA8546222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06A0FF63-5805-4F2D-B10E-E51036289F36}" type="pres">
      <dgm:prSet presAssocID="{E4CA0747-3D19-4A1D-8F96-FFF291D77E04}" presName="hierRoot2" presStyleCnt="0"/>
      <dgm:spPr/>
    </dgm:pt>
    <dgm:pt modelId="{B6882248-4E9D-46EE-9820-B8E16337483D}" type="pres">
      <dgm:prSet presAssocID="{E4CA0747-3D19-4A1D-8F96-FFF291D77E04}" presName="composite2" presStyleCnt="0"/>
      <dgm:spPr/>
    </dgm:pt>
    <dgm:pt modelId="{5ED3443C-6329-475B-BB3B-470B5BE0DFDB}" type="pres">
      <dgm:prSet presAssocID="{E4CA0747-3D19-4A1D-8F96-FFF291D77E04}" presName="background2" presStyleLbl="node2" presStyleIdx="2" presStyleCnt="3"/>
      <dgm:spPr>
        <a:solidFill>
          <a:srgbClr val="A14D07"/>
        </a:solidFill>
      </dgm:spPr>
      <dgm:t>
        <a:bodyPr/>
        <a:lstStyle/>
        <a:p>
          <a:endParaRPr lang="ru-RU"/>
        </a:p>
      </dgm:t>
    </dgm:pt>
    <dgm:pt modelId="{CBB0DE52-0CD2-4ADC-9DC7-F8AE91B2BA23}" type="pres">
      <dgm:prSet presAssocID="{E4CA0747-3D19-4A1D-8F96-FFF291D77E04}" presName="text2" presStyleLbl="fgAcc2" presStyleIdx="2" presStyleCnt="3" custScaleX="262756" custScaleY="130505" custLinFactX="-100000" custLinFactY="-100000" custLinFactNeighborX="-189907" custLinFactNeighborY="-139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69EB7A-0A2D-4873-9993-8F41C0782E4C}" type="pres">
      <dgm:prSet presAssocID="{E4CA0747-3D19-4A1D-8F96-FFF291D77E04}" presName="hierChild3" presStyleCnt="0"/>
      <dgm:spPr/>
    </dgm:pt>
  </dgm:ptLst>
  <dgm:cxnLst>
    <dgm:cxn modelId="{E06E1945-58E8-4B78-95BF-F1FBE503ADBE}" srcId="{8F0A9C68-FEF9-41D7-89F4-0316045FAF91}" destId="{3576E813-FEA3-4996-8569-E041B57BEC16}" srcOrd="0" destOrd="0" parTransId="{83FFEC82-6814-4C71-BFB0-37D7DF89AB7B}" sibTransId="{BBD24B7C-C762-474F-A62A-F27F50123085}"/>
    <dgm:cxn modelId="{4F7EBD23-B18C-40DF-84BD-99638243750E}" type="presOf" srcId="{83FFEC82-6814-4C71-BFB0-37D7DF89AB7B}" destId="{F472266C-BA48-4DC5-A831-5D56DACA5C8A}" srcOrd="0" destOrd="0" presId="urn:microsoft.com/office/officeart/2005/8/layout/hierarchy1"/>
    <dgm:cxn modelId="{59F8885A-CE8F-4ACA-B27D-6E7E62207BB0}" type="presOf" srcId="{8F0A9C68-FEF9-41D7-89F4-0316045FAF91}" destId="{7B2F1ABA-3D15-4777-B27D-0E2FBBC49BB8}" srcOrd="0" destOrd="0" presId="urn:microsoft.com/office/officeart/2005/8/layout/hierarchy1"/>
    <dgm:cxn modelId="{699E5D41-0BBA-4944-BF7B-7B03165B36A5}" type="presOf" srcId="{7F91BA39-DFC6-49BA-89F3-4FFA8546222E}" destId="{B2489142-0F4C-49E5-A6FB-64D882D89DCE}" srcOrd="0" destOrd="0" presId="urn:microsoft.com/office/officeart/2005/8/layout/hierarchy1"/>
    <dgm:cxn modelId="{A12F7F7B-8F5D-4D48-831A-11E94BBD84E7}" type="presOf" srcId="{3C0596B9-4042-41FB-9CD6-115E7795896E}" destId="{31727F64-45D9-4626-ABD5-495F652ED440}" srcOrd="0" destOrd="0" presId="urn:microsoft.com/office/officeart/2005/8/layout/hierarchy1"/>
    <dgm:cxn modelId="{109B4084-A1C4-4166-91DF-D6CC46B00690}" type="presOf" srcId="{6A56EC6E-270E-48D9-886D-8205C4C8F238}" destId="{10984E8C-1A23-4A28-B122-A4B12DC9C80B}" srcOrd="0" destOrd="0" presId="urn:microsoft.com/office/officeart/2005/8/layout/hierarchy1"/>
    <dgm:cxn modelId="{10D8186D-6D9D-4F23-BC3F-304D33C2795A}" type="presOf" srcId="{3E312430-C813-47F8-9BBF-BBFB99B70C94}" destId="{266F5D59-1095-43DA-AE58-D22FBEC5E458}" srcOrd="0" destOrd="0" presId="urn:microsoft.com/office/officeart/2005/8/layout/hierarchy1"/>
    <dgm:cxn modelId="{1AC0D699-0529-4F7C-95B7-9E3C62E25780}" srcId="{8F0A9C68-FEF9-41D7-89F4-0316045FAF91}" destId="{E4CA0747-3D19-4A1D-8F96-FFF291D77E04}" srcOrd="2" destOrd="0" parTransId="{7F91BA39-DFC6-49BA-89F3-4FFA8546222E}" sibTransId="{325B038B-FE40-414B-BBE9-A63E8481F194}"/>
    <dgm:cxn modelId="{AEDA7F73-9231-4816-A429-7D0E6BBDBF8A}" srcId="{3E312430-C813-47F8-9BBF-BBFB99B70C94}" destId="{8F0A9C68-FEF9-41D7-89F4-0316045FAF91}" srcOrd="0" destOrd="0" parTransId="{E5E2239F-5F37-4D74-9047-A7C9286D3394}" sibTransId="{4F13EB7F-A9DE-4B4A-BDCB-B1B994DFE124}"/>
    <dgm:cxn modelId="{BB3A692A-FDA4-42BF-9EBA-5B1B6AF1E663}" type="presOf" srcId="{3576E813-FEA3-4996-8569-E041B57BEC16}" destId="{08D15A37-137A-4AE6-881C-6020FDD47094}" srcOrd="0" destOrd="0" presId="urn:microsoft.com/office/officeart/2005/8/layout/hierarchy1"/>
    <dgm:cxn modelId="{DEC800C3-5D49-491C-8C34-09192BE54792}" type="presOf" srcId="{E4CA0747-3D19-4A1D-8F96-FFF291D77E04}" destId="{CBB0DE52-0CD2-4ADC-9DC7-F8AE91B2BA23}" srcOrd="0" destOrd="0" presId="urn:microsoft.com/office/officeart/2005/8/layout/hierarchy1"/>
    <dgm:cxn modelId="{D3C5CFBE-EAF5-472A-B540-663F00A66FB7}" srcId="{8F0A9C68-FEF9-41D7-89F4-0316045FAF91}" destId="{6A56EC6E-270E-48D9-886D-8205C4C8F238}" srcOrd="1" destOrd="0" parTransId="{3C0596B9-4042-41FB-9CD6-115E7795896E}" sibTransId="{F7F709FB-32F1-4275-873A-E85F34724A94}"/>
    <dgm:cxn modelId="{2B720999-D3A2-4E94-A7DA-A18F4F5F055C}" type="presParOf" srcId="{266F5D59-1095-43DA-AE58-D22FBEC5E458}" destId="{AF4795AC-15B1-4DAD-AF2B-95F864CD7EA5}" srcOrd="0" destOrd="0" presId="urn:microsoft.com/office/officeart/2005/8/layout/hierarchy1"/>
    <dgm:cxn modelId="{05A3997C-3136-4E1A-95C8-6530E1DC0F42}" type="presParOf" srcId="{AF4795AC-15B1-4DAD-AF2B-95F864CD7EA5}" destId="{E61F5D85-9EE2-4D7F-8F6D-53F7D5CFB954}" srcOrd="0" destOrd="0" presId="urn:microsoft.com/office/officeart/2005/8/layout/hierarchy1"/>
    <dgm:cxn modelId="{87A32953-CC48-4C26-80E6-5833E282C959}" type="presParOf" srcId="{E61F5D85-9EE2-4D7F-8F6D-53F7D5CFB954}" destId="{5485DEE7-B9B2-4E25-9A09-52BD45CDEB69}" srcOrd="0" destOrd="0" presId="urn:microsoft.com/office/officeart/2005/8/layout/hierarchy1"/>
    <dgm:cxn modelId="{74D3D7B4-3DAD-4773-91D3-949DF3B86C27}" type="presParOf" srcId="{E61F5D85-9EE2-4D7F-8F6D-53F7D5CFB954}" destId="{7B2F1ABA-3D15-4777-B27D-0E2FBBC49BB8}" srcOrd="1" destOrd="0" presId="urn:microsoft.com/office/officeart/2005/8/layout/hierarchy1"/>
    <dgm:cxn modelId="{D4EF1AD4-F73E-4AB1-9527-700DA708504C}" type="presParOf" srcId="{AF4795AC-15B1-4DAD-AF2B-95F864CD7EA5}" destId="{7F0CC158-E90D-4A58-AF26-569C8F292390}" srcOrd="1" destOrd="0" presId="urn:microsoft.com/office/officeart/2005/8/layout/hierarchy1"/>
    <dgm:cxn modelId="{AB71B900-1681-4BF0-904D-CFCEC2FBD741}" type="presParOf" srcId="{7F0CC158-E90D-4A58-AF26-569C8F292390}" destId="{F472266C-BA48-4DC5-A831-5D56DACA5C8A}" srcOrd="0" destOrd="0" presId="urn:microsoft.com/office/officeart/2005/8/layout/hierarchy1"/>
    <dgm:cxn modelId="{2C758F87-B4B9-4EAB-A6D8-D0109E0DF3A0}" type="presParOf" srcId="{7F0CC158-E90D-4A58-AF26-569C8F292390}" destId="{6C5A35FE-AB03-42F9-A5E8-F4D2005549F2}" srcOrd="1" destOrd="0" presId="urn:microsoft.com/office/officeart/2005/8/layout/hierarchy1"/>
    <dgm:cxn modelId="{CEAE264C-E517-4D51-9211-5A407882B629}" type="presParOf" srcId="{6C5A35FE-AB03-42F9-A5E8-F4D2005549F2}" destId="{7F27D6B6-3AA7-490D-9FC9-B0F176A67395}" srcOrd="0" destOrd="0" presId="urn:microsoft.com/office/officeart/2005/8/layout/hierarchy1"/>
    <dgm:cxn modelId="{867C7EBC-1BA1-4FAE-9AF7-17A57B07730E}" type="presParOf" srcId="{7F27D6B6-3AA7-490D-9FC9-B0F176A67395}" destId="{36BDBE5F-0F42-4DB7-B8AD-FF2A7752813B}" srcOrd="0" destOrd="0" presId="urn:microsoft.com/office/officeart/2005/8/layout/hierarchy1"/>
    <dgm:cxn modelId="{BAE7718F-CF99-4154-9A7E-DE90703E8A91}" type="presParOf" srcId="{7F27D6B6-3AA7-490D-9FC9-B0F176A67395}" destId="{08D15A37-137A-4AE6-881C-6020FDD47094}" srcOrd="1" destOrd="0" presId="urn:microsoft.com/office/officeart/2005/8/layout/hierarchy1"/>
    <dgm:cxn modelId="{99BB527D-A785-491F-BA69-D635FB4B07DE}" type="presParOf" srcId="{6C5A35FE-AB03-42F9-A5E8-F4D2005549F2}" destId="{BBB1ABED-8190-4D94-9F02-758BF726C0D9}" srcOrd="1" destOrd="0" presId="urn:microsoft.com/office/officeart/2005/8/layout/hierarchy1"/>
    <dgm:cxn modelId="{B1AD2841-163D-436F-A2BD-9EA438CD37D9}" type="presParOf" srcId="{7F0CC158-E90D-4A58-AF26-569C8F292390}" destId="{31727F64-45D9-4626-ABD5-495F652ED440}" srcOrd="2" destOrd="0" presId="urn:microsoft.com/office/officeart/2005/8/layout/hierarchy1"/>
    <dgm:cxn modelId="{C4F951B8-91E7-4B7A-A6E8-DE83FDBC4E30}" type="presParOf" srcId="{7F0CC158-E90D-4A58-AF26-569C8F292390}" destId="{113478BA-A73B-4C34-8BED-510946B4E080}" srcOrd="3" destOrd="0" presId="urn:microsoft.com/office/officeart/2005/8/layout/hierarchy1"/>
    <dgm:cxn modelId="{44AD92BE-383A-4346-93C5-C2705E5481AE}" type="presParOf" srcId="{113478BA-A73B-4C34-8BED-510946B4E080}" destId="{FF7FECC4-3C0D-4129-8A67-8BB5136BB337}" srcOrd="0" destOrd="0" presId="urn:microsoft.com/office/officeart/2005/8/layout/hierarchy1"/>
    <dgm:cxn modelId="{D9F6A1C0-1D35-4897-9550-7382750AAF84}" type="presParOf" srcId="{FF7FECC4-3C0D-4129-8A67-8BB5136BB337}" destId="{C5A03B0A-7EB8-45CE-B56E-0FFEC2582391}" srcOrd="0" destOrd="0" presId="urn:microsoft.com/office/officeart/2005/8/layout/hierarchy1"/>
    <dgm:cxn modelId="{830F590F-B6D6-4AD8-B7D0-FBCF3800DE0D}" type="presParOf" srcId="{FF7FECC4-3C0D-4129-8A67-8BB5136BB337}" destId="{10984E8C-1A23-4A28-B122-A4B12DC9C80B}" srcOrd="1" destOrd="0" presId="urn:microsoft.com/office/officeart/2005/8/layout/hierarchy1"/>
    <dgm:cxn modelId="{CE7729C3-EFC7-4BCA-BF9D-1DCA5267EAEE}" type="presParOf" srcId="{113478BA-A73B-4C34-8BED-510946B4E080}" destId="{1E0E0409-E637-4B99-8AAE-534A7DFD66EB}" srcOrd="1" destOrd="0" presId="urn:microsoft.com/office/officeart/2005/8/layout/hierarchy1"/>
    <dgm:cxn modelId="{E730D9A9-28E8-453B-BA1E-700A0257098E}" type="presParOf" srcId="{7F0CC158-E90D-4A58-AF26-569C8F292390}" destId="{B2489142-0F4C-49E5-A6FB-64D882D89DCE}" srcOrd="4" destOrd="0" presId="urn:microsoft.com/office/officeart/2005/8/layout/hierarchy1"/>
    <dgm:cxn modelId="{C0949C69-5467-4B80-8F5E-4365C12D8A16}" type="presParOf" srcId="{7F0CC158-E90D-4A58-AF26-569C8F292390}" destId="{06A0FF63-5805-4F2D-B10E-E51036289F36}" srcOrd="5" destOrd="0" presId="urn:microsoft.com/office/officeart/2005/8/layout/hierarchy1"/>
    <dgm:cxn modelId="{40E786CD-D1C0-4085-95C0-9AEDB6C2626C}" type="presParOf" srcId="{06A0FF63-5805-4F2D-B10E-E51036289F36}" destId="{B6882248-4E9D-46EE-9820-B8E16337483D}" srcOrd="0" destOrd="0" presId="urn:microsoft.com/office/officeart/2005/8/layout/hierarchy1"/>
    <dgm:cxn modelId="{40141F04-32DE-4715-9E58-4E4F5A471D1C}" type="presParOf" srcId="{B6882248-4E9D-46EE-9820-B8E16337483D}" destId="{5ED3443C-6329-475B-BB3B-470B5BE0DFDB}" srcOrd="0" destOrd="0" presId="urn:microsoft.com/office/officeart/2005/8/layout/hierarchy1"/>
    <dgm:cxn modelId="{4F6DD03F-C109-446B-89EB-AD05A57FEC3F}" type="presParOf" srcId="{B6882248-4E9D-46EE-9820-B8E16337483D}" destId="{CBB0DE52-0CD2-4ADC-9DC7-F8AE91B2BA23}" srcOrd="1" destOrd="0" presId="urn:microsoft.com/office/officeart/2005/8/layout/hierarchy1"/>
    <dgm:cxn modelId="{807E50F1-3E87-4EF0-ABE7-9B50130E373B}" type="presParOf" srcId="{06A0FF63-5805-4F2D-B10E-E51036289F36}" destId="{AD69EB7A-0A2D-4873-9993-8F41C0782E4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27F64-45D9-4626-ABD5-495F652ED440}">
      <dsp:nvSpPr>
        <dsp:cNvPr id="0" name=""/>
        <dsp:cNvSpPr/>
      </dsp:nvSpPr>
      <dsp:spPr>
        <a:xfrm>
          <a:off x="4372486" y="958996"/>
          <a:ext cx="2152488" cy="3514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043"/>
              </a:lnTo>
              <a:lnTo>
                <a:pt x="2152488" y="261043"/>
              </a:lnTo>
              <a:lnTo>
                <a:pt x="2152488" y="35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72266C-BA48-4DC5-A831-5D56DACA5C8A}">
      <dsp:nvSpPr>
        <dsp:cNvPr id="0" name=""/>
        <dsp:cNvSpPr/>
      </dsp:nvSpPr>
      <dsp:spPr>
        <a:xfrm>
          <a:off x="2242761" y="958996"/>
          <a:ext cx="2129725" cy="351469"/>
        </a:xfrm>
        <a:custGeom>
          <a:avLst/>
          <a:gdLst/>
          <a:ahLst/>
          <a:cxnLst/>
          <a:rect l="0" t="0" r="0" b="0"/>
          <a:pathLst>
            <a:path>
              <a:moveTo>
                <a:pt x="2129725" y="0"/>
              </a:moveTo>
              <a:lnTo>
                <a:pt x="2129725" y="261043"/>
              </a:lnTo>
              <a:lnTo>
                <a:pt x="0" y="261043"/>
              </a:lnTo>
              <a:lnTo>
                <a:pt x="0" y="35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5DEE7-B9B2-4E25-9A09-52BD45CDEB69}">
      <dsp:nvSpPr>
        <dsp:cNvPr id="0" name=""/>
        <dsp:cNvSpPr/>
      </dsp:nvSpPr>
      <dsp:spPr>
        <a:xfrm>
          <a:off x="2" y="1"/>
          <a:ext cx="8744967" cy="958994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2F1ABA-3D15-4777-B27D-0E2FBBC49BB8}">
      <dsp:nvSpPr>
        <dsp:cNvPr id="0" name=""/>
        <dsp:cNvSpPr/>
      </dsp:nvSpPr>
      <dsp:spPr>
        <a:xfrm>
          <a:off x="108461" y="103036"/>
          <a:ext cx="8744967" cy="958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паразитизма</a:t>
          </a:r>
          <a:endParaRPr lang="ru-RU" sz="2400" b="1" kern="1200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36549" y="131124"/>
        <a:ext cx="8688791" cy="902818"/>
      </dsp:txXfrm>
    </dsp:sp>
    <dsp:sp modelId="{36BDBE5F-0F42-4DB7-B8AD-FF2A7752813B}">
      <dsp:nvSpPr>
        <dsp:cNvPr id="0" name=""/>
        <dsp:cNvSpPr/>
      </dsp:nvSpPr>
      <dsp:spPr>
        <a:xfrm>
          <a:off x="820237" y="1310466"/>
          <a:ext cx="2845046" cy="79344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D15A37-137A-4AE6-881C-6020FDD47094}">
      <dsp:nvSpPr>
        <dsp:cNvPr id="0" name=""/>
        <dsp:cNvSpPr/>
      </dsp:nvSpPr>
      <dsp:spPr>
        <a:xfrm>
          <a:off x="928696" y="1413501"/>
          <a:ext cx="2845046" cy="7934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Облигатный, или обязательный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51935" y="1436740"/>
        <a:ext cx="2798568" cy="746970"/>
      </dsp:txXfrm>
    </dsp:sp>
    <dsp:sp modelId="{C5A03B0A-7EB8-45CE-B56E-0FFEC2582391}">
      <dsp:nvSpPr>
        <dsp:cNvPr id="0" name=""/>
        <dsp:cNvSpPr/>
      </dsp:nvSpPr>
      <dsp:spPr>
        <a:xfrm>
          <a:off x="5177955" y="1310466"/>
          <a:ext cx="2694040" cy="80870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84E8C-1A23-4A28-B122-A4B12DC9C80B}">
      <dsp:nvSpPr>
        <dsp:cNvPr id="0" name=""/>
        <dsp:cNvSpPr/>
      </dsp:nvSpPr>
      <dsp:spPr>
        <a:xfrm>
          <a:off x="5286413" y="1413501"/>
          <a:ext cx="2694040" cy="8087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Факультативный, или необязательный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10099" y="1437187"/>
        <a:ext cx="2646668" cy="7613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27F64-45D9-4626-ABD5-495F652ED440}">
      <dsp:nvSpPr>
        <dsp:cNvPr id="0" name=""/>
        <dsp:cNvSpPr/>
      </dsp:nvSpPr>
      <dsp:spPr>
        <a:xfrm>
          <a:off x="4372486" y="958996"/>
          <a:ext cx="2152488" cy="3514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043"/>
              </a:lnTo>
              <a:lnTo>
                <a:pt x="2152488" y="261043"/>
              </a:lnTo>
              <a:lnTo>
                <a:pt x="2152488" y="35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72266C-BA48-4DC5-A831-5D56DACA5C8A}">
      <dsp:nvSpPr>
        <dsp:cNvPr id="0" name=""/>
        <dsp:cNvSpPr/>
      </dsp:nvSpPr>
      <dsp:spPr>
        <a:xfrm>
          <a:off x="2242761" y="958996"/>
          <a:ext cx="2129725" cy="351469"/>
        </a:xfrm>
        <a:custGeom>
          <a:avLst/>
          <a:gdLst/>
          <a:ahLst/>
          <a:cxnLst/>
          <a:rect l="0" t="0" r="0" b="0"/>
          <a:pathLst>
            <a:path>
              <a:moveTo>
                <a:pt x="2129725" y="0"/>
              </a:moveTo>
              <a:lnTo>
                <a:pt x="2129725" y="261043"/>
              </a:lnTo>
              <a:lnTo>
                <a:pt x="0" y="261043"/>
              </a:lnTo>
              <a:lnTo>
                <a:pt x="0" y="35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5DEE7-B9B2-4E25-9A09-52BD45CDEB69}">
      <dsp:nvSpPr>
        <dsp:cNvPr id="0" name=""/>
        <dsp:cNvSpPr/>
      </dsp:nvSpPr>
      <dsp:spPr>
        <a:xfrm>
          <a:off x="2" y="1"/>
          <a:ext cx="8744967" cy="958994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2F1ABA-3D15-4777-B27D-0E2FBBC49BB8}">
      <dsp:nvSpPr>
        <dsp:cNvPr id="0" name=""/>
        <dsp:cNvSpPr/>
      </dsp:nvSpPr>
      <dsp:spPr>
        <a:xfrm>
          <a:off x="108461" y="103036"/>
          <a:ext cx="8744967" cy="958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паразитизма</a:t>
          </a:r>
          <a:endParaRPr lang="ru-RU" sz="2400" b="1" kern="1200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36549" y="131124"/>
        <a:ext cx="8688791" cy="902818"/>
      </dsp:txXfrm>
    </dsp:sp>
    <dsp:sp modelId="{36BDBE5F-0F42-4DB7-B8AD-FF2A7752813B}">
      <dsp:nvSpPr>
        <dsp:cNvPr id="0" name=""/>
        <dsp:cNvSpPr/>
      </dsp:nvSpPr>
      <dsp:spPr>
        <a:xfrm>
          <a:off x="820237" y="1310466"/>
          <a:ext cx="2845046" cy="79344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D15A37-137A-4AE6-881C-6020FDD47094}">
      <dsp:nvSpPr>
        <dsp:cNvPr id="0" name=""/>
        <dsp:cNvSpPr/>
      </dsp:nvSpPr>
      <dsp:spPr>
        <a:xfrm>
          <a:off x="928696" y="1413501"/>
          <a:ext cx="2845046" cy="7934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Временный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51935" y="1436740"/>
        <a:ext cx="2798568" cy="746970"/>
      </dsp:txXfrm>
    </dsp:sp>
    <dsp:sp modelId="{C5A03B0A-7EB8-45CE-B56E-0FFEC2582391}">
      <dsp:nvSpPr>
        <dsp:cNvPr id="0" name=""/>
        <dsp:cNvSpPr/>
      </dsp:nvSpPr>
      <dsp:spPr>
        <a:xfrm>
          <a:off x="5177955" y="1310466"/>
          <a:ext cx="2694040" cy="80870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84E8C-1A23-4A28-B122-A4B12DC9C80B}">
      <dsp:nvSpPr>
        <dsp:cNvPr id="0" name=""/>
        <dsp:cNvSpPr/>
      </dsp:nvSpPr>
      <dsp:spPr>
        <a:xfrm>
          <a:off x="5286413" y="1413501"/>
          <a:ext cx="2694040" cy="8087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Постоянный, или стационарный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10099" y="1437187"/>
        <a:ext cx="2646668" cy="7613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27F64-45D9-4626-ABD5-495F652ED440}">
      <dsp:nvSpPr>
        <dsp:cNvPr id="0" name=""/>
        <dsp:cNvSpPr/>
      </dsp:nvSpPr>
      <dsp:spPr>
        <a:xfrm>
          <a:off x="4372486" y="958996"/>
          <a:ext cx="2152488" cy="3514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043"/>
              </a:lnTo>
              <a:lnTo>
                <a:pt x="2152488" y="261043"/>
              </a:lnTo>
              <a:lnTo>
                <a:pt x="2152488" y="35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72266C-BA48-4DC5-A831-5D56DACA5C8A}">
      <dsp:nvSpPr>
        <dsp:cNvPr id="0" name=""/>
        <dsp:cNvSpPr/>
      </dsp:nvSpPr>
      <dsp:spPr>
        <a:xfrm>
          <a:off x="2242761" y="958996"/>
          <a:ext cx="2129725" cy="351469"/>
        </a:xfrm>
        <a:custGeom>
          <a:avLst/>
          <a:gdLst/>
          <a:ahLst/>
          <a:cxnLst/>
          <a:rect l="0" t="0" r="0" b="0"/>
          <a:pathLst>
            <a:path>
              <a:moveTo>
                <a:pt x="2129725" y="0"/>
              </a:moveTo>
              <a:lnTo>
                <a:pt x="2129725" y="261043"/>
              </a:lnTo>
              <a:lnTo>
                <a:pt x="0" y="261043"/>
              </a:lnTo>
              <a:lnTo>
                <a:pt x="0" y="35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5DEE7-B9B2-4E25-9A09-52BD45CDEB69}">
      <dsp:nvSpPr>
        <dsp:cNvPr id="0" name=""/>
        <dsp:cNvSpPr/>
      </dsp:nvSpPr>
      <dsp:spPr>
        <a:xfrm>
          <a:off x="2" y="1"/>
          <a:ext cx="8744967" cy="958994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2F1ABA-3D15-4777-B27D-0E2FBBC49BB8}">
      <dsp:nvSpPr>
        <dsp:cNvPr id="0" name=""/>
        <dsp:cNvSpPr/>
      </dsp:nvSpPr>
      <dsp:spPr>
        <a:xfrm>
          <a:off x="108461" y="103036"/>
          <a:ext cx="8744967" cy="958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паразитизма</a:t>
          </a:r>
          <a:endParaRPr lang="ru-RU" sz="2400" b="1" kern="1200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36549" y="131124"/>
        <a:ext cx="8688791" cy="902818"/>
      </dsp:txXfrm>
    </dsp:sp>
    <dsp:sp modelId="{36BDBE5F-0F42-4DB7-B8AD-FF2A7752813B}">
      <dsp:nvSpPr>
        <dsp:cNvPr id="0" name=""/>
        <dsp:cNvSpPr/>
      </dsp:nvSpPr>
      <dsp:spPr>
        <a:xfrm>
          <a:off x="820237" y="1310466"/>
          <a:ext cx="2845046" cy="79344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D15A37-137A-4AE6-881C-6020FDD47094}">
      <dsp:nvSpPr>
        <dsp:cNvPr id="0" name=""/>
        <dsp:cNvSpPr/>
      </dsp:nvSpPr>
      <dsp:spPr>
        <a:xfrm>
          <a:off x="928696" y="1413501"/>
          <a:ext cx="2845046" cy="7934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err="1" smtClean="0">
              <a:latin typeface="Times New Roman" pitchFamily="18" charset="0"/>
              <a:cs typeface="Times New Roman" pitchFamily="18" charset="0"/>
            </a:rPr>
            <a:t>Эндопаразитизм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51935" y="1436740"/>
        <a:ext cx="2798568" cy="746970"/>
      </dsp:txXfrm>
    </dsp:sp>
    <dsp:sp modelId="{C5A03B0A-7EB8-45CE-B56E-0FFEC2582391}">
      <dsp:nvSpPr>
        <dsp:cNvPr id="0" name=""/>
        <dsp:cNvSpPr/>
      </dsp:nvSpPr>
      <dsp:spPr>
        <a:xfrm>
          <a:off x="5177955" y="1310466"/>
          <a:ext cx="2694040" cy="80870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84E8C-1A23-4A28-B122-A4B12DC9C80B}">
      <dsp:nvSpPr>
        <dsp:cNvPr id="0" name=""/>
        <dsp:cNvSpPr/>
      </dsp:nvSpPr>
      <dsp:spPr>
        <a:xfrm>
          <a:off x="5286413" y="1413501"/>
          <a:ext cx="2694040" cy="8087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err="1" smtClean="0">
              <a:latin typeface="Times New Roman" pitchFamily="18" charset="0"/>
              <a:cs typeface="Times New Roman" pitchFamily="18" charset="0"/>
            </a:rPr>
            <a:t>Эктопаразитизм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10099" y="1437187"/>
        <a:ext cx="2646668" cy="7613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89142-0F4C-49E5-A6FB-64D882D89DCE}">
      <dsp:nvSpPr>
        <dsp:cNvPr id="0" name=""/>
        <dsp:cNvSpPr/>
      </dsp:nvSpPr>
      <dsp:spPr>
        <a:xfrm>
          <a:off x="4326529" y="958890"/>
          <a:ext cx="91440" cy="366835"/>
        </a:xfrm>
        <a:custGeom>
          <a:avLst/>
          <a:gdLst/>
          <a:ahLst/>
          <a:cxnLst/>
          <a:rect l="0" t="0" r="0" b="0"/>
          <a:pathLst>
            <a:path>
              <a:moveTo>
                <a:pt x="45956" y="0"/>
              </a:moveTo>
              <a:lnTo>
                <a:pt x="45956" y="276408"/>
              </a:lnTo>
              <a:lnTo>
                <a:pt x="45720" y="276408"/>
              </a:lnTo>
              <a:lnTo>
                <a:pt x="45720" y="3668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27F64-45D9-4626-ABD5-495F652ED440}">
      <dsp:nvSpPr>
        <dsp:cNvPr id="0" name=""/>
        <dsp:cNvSpPr/>
      </dsp:nvSpPr>
      <dsp:spPr>
        <a:xfrm>
          <a:off x="4372486" y="958890"/>
          <a:ext cx="2950780" cy="326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565"/>
              </a:lnTo>
              <a:lnTo>
                <a:pt x="2950780" y="236565"/>
              </a:lnTo>
              <a:lnTo>
                <a:pt x="2950780" y="3269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72266C-BA48-4DC5-A831-5D56DACA5C8A}">
      <dsp:nvSpPr>
        <dsp:cNvPr id="0" name=""/>
        <dsp:cNvSpPr/>
      </dsp:nvSpPr>
      <dsp:spPr>
        <a:xfrm>
          <a:off x="1485830" y="958890"/>
          <a:ext cx="2886656" cy="326992"/>
        </a:xfrm>
        <a:custGeom>
          <a:avLst/>
          <a:gdLst/>
          <a:ahLst/>
          <a:cxnLst/>
          <a:rect l="0" t="0" r="0" b="0"/>
          <a:pathLst>
            <a:path>
              <a:moveTo>
                <a:pt x="2886656" y="0"/>
              </a:moveTo>
              <a:lnTo>
                <a:pt x="2886656" y="236565"/>
              </a:lnTo>
              <a:lnTo>
                <a:pt x="0" y="236565"/>
              </a:lnTo>
              <a:lnTo>
                <a:pt x="0" y="3269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5DEE7-B9B2-4E25-9A09-52BD45CDEB69}">
      <dsp:nvSpPr>
        <dsp:cNvPr id="0" name=""/>
        <dsp:cNvSpPr/>
      </dsp:nvSpPr>
      <dsp:spPr>
        <a:xfrm>
          <a:off x="2" y="-103"/>
          <a:ext cx="8744967" cy="958994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2F1ABA-3D15-4777-B27D-0E2FBBC49BB8}">
      <dsp:nvSpPr>
        <dsp:cNvPr id="0" name=""/>
        <dsp:cNvSpPr/>
      </dsp:nvSpPr>
      <dsp:spPr>
        <a:xfrm>
          <a:off x="108461" y="102931"/>
          <a:ext cx="8744967" cy="9589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 w="1905">
                <a:noFill/>
              </a:ln>
              <a:solidFill>
                <a:srgbClr val="A14D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rPr>
            <a:t>Формы хищничества</a:t>
          </a:r>
          <a:endParaRPr lang="ru-RU" sz="2400" b="1" kern="1200" cap="none" spc="0" dirty="0">
            <a:ln w="1905"/>
            <a:solidFill>
              <a:srgbClr val="A14D07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36549" y="131019"/>
        <a:ext cx="8688791" cy="902818"/>
      </dsp:txXfrm>
    </dsp:sp>
    <dsp:sp modelId="{36BDBE5F-0F42-4DB7-B8AD-FF2A7752813B}">
      <dsp:nvSpPr>
        <dsp:cNvPr id="0" name=""/>
        <dsp:cNvSpPr/>
      </dsp:nvSpPr>
      <dsp:spPr>
        <a:xfrm>
          <a:off x="159289" y="1285883"/>
          <a:ext cx="2653082" cy="79344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D15A37-137A-4AE6-881C-6020FDD47094}">
      <dsp:nvSpPr>
        <dsp:cNvPr id="0" name=""/>
        <dsp:cNvSpPr/>
      </dsp:nvSpPr>
      <dsp:spPr>
        <a:xfrm>
          <a:off x="267747" y="1388918"/>
          <a:ext cx="2653082" cy="7934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Истинное     хищничество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986" y="1412157"/>
        <a:ext cx="2606604" cy="746970"/>
      </dsp:txXfrm>
    </dsp:sp>
    <dsp:sp modelId="{C5A03B0A-7EB8-45CE-B56E-0FFEC2582391}">
      <dsp:nvSpPr>
        <dsp:cNvPr id="0" name=""/>
        <dsp:cNvSpPr/>
      </dsp:nvSpPr>
      <dsp:spPr>
        <a:xfrm>
          <a:off x="6039553" y="1285883"/>
          <a:ext cx="2567427" cy="808708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84E8C-1A23-4A28-B122-A4B12DC9C80B}">
      <dsp:nvSpPr>
        <dsp:cNvPr id="0" name=""/>
        <dsp:cNvSpPr/>
      </dsp:nvSpPr>
      <dsp:spPr>
        <a:xfrm>
          <a:off x="6148011" y="1388918"/>
          <a:ext cx="2567427" cy="8087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Пастбищное хищничество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71697" y="1412604"/>
        <a:ext cx="2520055" cy="761336"/>
      </dsp:txXfrm>
    </dsp:sp>
    <dsp:sp modelId="{5ED3443C-6329-475B-BB3B-470B5BE0DFDB}">
      <dsp:nvSpPr>
        <dsp:cNvPr id="0" name=""/>
        <dsp:cNvSpPr/>
      </dsp:nvSpPr>
      <dsp:spPr>
        <a:xfrm>
          <a:off x="3089839" y="1325726"/>
          <a:ext cx="2564821" cy="808919"/>
        </a:xfrm>
        <a:prstGeom prst="roundRect">
          <a:avLst>
            <a:gd name="adj" fmla="val 10000"/>
          </a:avLst>
        </a:prstGeom>
        <a:solidFill>
          <a:srgbClr val="A14D07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BB0DE52-0CD2-4ADC-9DC7-F8AE91B2BA23}">
      <dsp:nvSpPr>
        <dsp:cNvPr id="0" name=""/>
        <dsp:cNvSpPr/>
      </dsp:nvSpPr>
      <dsp:spPr>
        <a:xfrm>
          <a:off x="3198297" y="1428761"/>
          <a:ext cx="2564821" cy="8089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Собирательное хищничество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21989" y="1452453"/>
        <a:ext cx="2517437" cy="761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6D73D-2D49-4B85-AD49-A140CF6B886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86472-F4D8-437A-B098-A24EF85C06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24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3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3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252028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МЕЖВИДОВЫЕ </a:t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ОТНОШЕНИЯ ОРГАНИЗМОВ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581128"/>
            <a:ext cx="6656784" cy="1777752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БИОТИЧЕСКИЕ СВЯЗИ В ПРИРОДЕ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s://ya-webdesign.com/images/chipmunk-clipart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301208"/>
            <a:ext cx="1296144" cy="149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nplus.com/files/resources/mid/56f6456e5963a153b1ff371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901" y="-11573"/>
            <a:ext cx="1314725" cy="162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lipart-db.ru/file_content/rastr/leopard_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55" y="73620"/>
            <a:ext cx="1984473" cy="156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ngimg.com/uploads/deer/deer_PNG1018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4265712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ww.freepngimg.com/thumb/owl/34900-9-ow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08296"/>
            <a:ext cx="4464496" cy="224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70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Нахлебничество 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://amstafkomanda.ru/wp-content/uploads/2018/10/Screenshot_1-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/>
          <a:stretch/>
        </p:blipFill>
        <p:spPr bwMode="auto">
          <a:xfrm>
            <a:off x="0" y="1353565"/>
            <a:ext cx="9144000" cy="550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komotoz.ru/photo/zhivotnye/images/morskie_zhivotnye/ryba_prilipala/ryba_prilipala_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7"/>
          <a:stretch/>
        </p:blipFill>
        <p:spPr bwMode="auto">
          <a:xfrm>
            <a:off x="0" y="1353565"/>
            <a:ext cx="9144000" cy="55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blog.nationalgeographic.org/wp-content/uploads/2013/10/jackal-and-vultures-at-carca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8601"/>
            <a:ext cx="9144000" cy="555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63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Сотрапезничество</a:t>
            </a:r>
            <a:r>
              <a:rPr lang="ru-RU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s://buzina.org/images/easyblog_images/4828/zhuk_mogilschik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1" b="2722"/>
          <a:stretch/>
        </p:blipFill>
        <p:spPr bwMode="auto">
          <a:xfrm>
            <a:off x="0" y="1420211"/>
            <a:ext cx="9144000" cy="543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allbox.ru/wallpapers/main/201615/cba0fa13ff4eb4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1368"/>
            <a:ext cx="9144000" cy="542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www.moimirdizaina.ru/wp-content/uploads/2017/08/133361536-e15035616538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4"/>
          <a:stretch/>
        </p:blipFill>
        <p:spPr bwMode="auto">
          <a:xfrm>
            <a:off x="0" y="1330268"/>
            <a:ext cx="9144000" cy="553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56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bluelagoon.kiev.ua/images/articles_photo/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58"/>
          <a:stretch/>
        </p:blipFill>
        <p:spPr bwMode="auto">
          <a:xfrm>
            <a:off x="0" y="1430745"/>
            <a:ext cx="9144000" cy="546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89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Квартиранство</a:t>
            </a:r>
            <a:r>
              <a:rPr lang="ru-RU" sz="8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8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4" name="Picture 4" descr="http://shag.com.ua/dovidnik-mistite/15014_html_6b1c71c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" b="5783"/>
          <a:stretch/>
        </p:blipFill>
        <p:spPr bwMode="auto">
          <a:xfrm>
            <a:off x="1223628" y="1449162"/>
            <a:ext cx="6696744" cy="544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30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6288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+-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ПОЛЕЗНОВРЕДНЫЕ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2" t="34188" r="14480" b="15487"/>
          <a:stretch/>
        </p:blipFill>
        <p:spPr bwMode="auto">
          <a:xfrm>
            <a:off x="26220" y="1770969"/>
            <a:ext cx="9117780" cy="477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857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Паразитизм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http://gribnikoff.ru/wp-content/uploads/2016/04/Claviceps-purpurea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18" y="1484689"/>
            <a:ext cx="6912768" cy="535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s://narod-dok.ru/wp-content/uploads/2017/07/Ostrits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8"/>
          <a:stretch/>
        </p:blipFill>
        <p:spPr bwMode="auto">
          <a:xfrm>
            <a:off x="0" y="1484688"/>
            <a:ext cx="9144000" cy="53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87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52"/>
          <a:ext cx="88583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43438" y="5715016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Гриб-трутовик, поселяясь в живом дереве, приводит его к гибели, после чего продолжает жить на его стволе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715016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Свиной цепень живет в тонком кишечнике человека, где питается полупереваренной пищей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gnti.ru/imgdump/4522-gnti-uE8CH6hJLsk.jpg"/>
          <p:cNvPicPr>
            <a:picLocks noChangeAspect="1" noChangeArrowheads="1"/>
          </p:cNvPicPr>
          <p:nvPr/>
        </p:nvPicPr>
        <p:blipFill>
          <a:blip r:embed="rId7" cstate="print"/>
          <a:srcRect l="4688" r="4687"/>
          <a:stretch>
            <a:fillRect/>
          </a:stretch>
        </p:blipFill>
        <p:spPr bwMode="auto">
          <a:xfrm>
            <a:off x="285720" y="2428868"/>
            <a:ext cx="4000528" cy="3310760"/>
          </a:xfrm>
          <a:prstGeom prst="rect">
            <a:avLst/>
          </a:prstGeom>
          <a:noFill/>
        </p:spPr>
      </p:pic>
      <p:pic>
        <p:nvPicPr>
          <p:cNvPr id="8" name="Picture 2" descr="http://jice.ddns.net:808/files/e2b5efb5f05dcdd1-u-AHR0cHM6Ly91cGxvYWQUd2lrAW1lZGlhLm9yZy93AWtpcGVkAWevY29tbW9Ucy90AHVtYi9iL2JlL0ZvbWVzX2ZvbWVUdGfyAXVzXzIwMDlFRzIUAnBnLzeyODBwEC1Gb21lc19mb21lbnRhcml1c18yMDa5X0cyLmpwZ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1" y="2428868"/>
            <a:ext cx="4381531" cy="3286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6317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52"/>
          <a:ext cx="88583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00562" y="5715016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Растение петров крест не имеет хлорофилла и развивается на корнях деревьев и кустарников, питаясь их органическими веществами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715016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период размножения иксодовые клещи сосут кровь млекопитающих, которая им нужна для откладывания яиц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8" name="Picture 4" descr="http://media.gerbeaud.net/2014/04/640/tique-peau.jpg"/>
          <p:cNvPicPr>
            <a:picLocks noChangeAspect="1" noChangeArrowheads="1"/>
          </p:cNvPicPr>
          <p:nvPr/>
        </p:nvPicPr>
        <p:blipFill>
          <a:blip r:embed="rId7" cstate="print"/>
          <a:srcRect l="4864"/>
          <a:stretch>
            <a:fillRect/>
          </a:stretch>
        </p:blipFill>
        <p:spPr bwMode="auto">
          <a:xfrm>
            <a:off x="214282" y="2428868"/>
            <a:ext cx="4191825" cy="3290837"/>
          </a:xfrm>
          <a:prstGeom prst="rect">
            <a:avLst/>
          </a:prstGeom>
          <a:noFill/>
        </p:spPr>
      </p:pic>
      <p:pic>
        <p:nvPicPr>
          <p:cNvPr id="77830" name="Picture 6" descr="http://u.5klass.net:10/datas/fizkultura/Pitanie-organizmov/0015-015-Petrov-krest.jpg"/>
          <p:cNvPicPr>
            <a:picLocks noChangeAspect="1" noChangeArrowheads="1"/>
          </p:cNvPicPr>
          <p:nvPr/>
        </p:nvPicPr>
        <p:blipFill>
          <a:blip r:embed="rId8" cstate="print"/>
          <a:srcRect l="10156" t="8333" r="18358" b="19791"/>
          <a:stretch>
            <a:fillRect/>
          </a:stretch>
        </p:blipFill>
        <p:spPr bwMode="auto">
          <a:xfrm>
            <a:off x="4572000" y="2428868"/>
            <a:ext cx="4357718" cy="3286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5846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52"/>
          <a:ext cx="88583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00562" y="5715016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Клещ на коже собаки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715016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Аскарида человеческая живет в тонком кишечнике человека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http://netglista.ru/wp-content/uploads/2014/12/%D0%BE%D1%81%D1%82%D1%80%D0%B8%D1%86%D0%B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750066" y="1964522"/>
            <a:ext cx="3214710" cy="4286279"/>
          </a:xfrm>
          <a:prstGeom prst="rect">
            <a:avLst/>
          </a:prstGeom>
          <a:noFill/>
        </p:spPr>
      </p:pic>
      <p:pic>
        <p:nvPicPr>
          <p:cNvPr id="78852" name="Picture 4" descr="http://animal-store.ru/img/2015/050222/1145951"/>
          <p:cNvPicPr>
            <a:picLocks noChangeAspect="1" noChangeArrowheads="1"/>
          </p:cNvPicPr>
          <p:nvPr/>
        </p:nvPicPr>
        <p:blipFill>
          <a:blip r:embed="rId8" cstate="print"/>
          <a:srcRect l="11851"/>
          <a:stretch>
            <a:fillRect/>
          </a:stretch>
        </p:blipFill>
        <p:spPr bwMode="auto">
          <a:xfrm>
            <a:off x="4643438" y="2500305"/>
            <a:ext cx="4250521" cy="32146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2759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104" y="120061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Хищничество 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https://w-dog.ru/wallpapers/5/8/5472028790172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3061"/>
            <a:ext cx="8412176" cy="560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img.fonwall.ru/o/bj/reka-medvedi-ryba.jpg?route=mid&amp;amp;h=7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92" y="1293533"/>
            <a:ext cx="8604448" cy="557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0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52"/>
          <a:ext cx="88583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43636" y="514351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Стадо туров на пастбище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072074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Львица есть пойманную зебру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5143512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Трясогузка со стрекозой в клюве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http://club.foto.ru/gallery/images/photo/2008/06/17/1124646.jpg"/>
          <p:cNvPicPr>
            <a:picLocks noChangeAspect="1" noChangeArrowheads="1"/>
          </p:cNvPicPr>
          <p:nvPr/>
        </p:nvPicPr>
        <p:blipFill>
          <a:blip r:embed="rId7" cstate="print"/>
          <a:srcRect l="13062" t="9887" r="20258" b="13841"/>
          <a:stretch>
            <a:fillRect/>
          </a:stretch>
        </p:blipFill>
        <p:spPr bwMode="auto">
          <a:xfrm>
            <a:off x="3214678" y="2714620"/>
            <a:ext cx="2786082" cy="2417462"/>
          </a:xfrm>
          <a:prstGeom prst="rect">
            <a:avLst/>
          </a:prstGeom>
          <a:noFill/>
        </p:spPr>
      </p:pic>
      <p:pic>
        <p:nvPicPr>
          <p:cNvPr id="14" name="Picture 2" descr="http://3.bp.blogspot.com/_JBmOkpsKcrs/TQzNmuYv4PI/AAAAAAAAAgE/ZukXXIDBKLI/s1600/hewan%20mendapatkan%20mangsa1.jpg"/>
          <p:cNvPicPr>
            <a:picLocks noChangeAspect="1" noChangeArrowheads="1"/>
          </p:cNvPicPr>
          <p:nvPr/>
        </p:nvPicPr>
        <p:blipFill>
          <a:blip r:embed="rId8" cstate="print"/>
          <a:srcRect l="13508"/>
          <a:stretch>
            <a:fillRect/>
          </a:stretch>
        </p:blipFill>
        <p:spPr bwMode="auto">
          <a:xfrm>
            <a:off x="142844" y="2714621"/>
            <a:ext cx="2993412" cy="2379848"/>
          </a:xfrm>
          <a:prstGeom prst="rect">
            <a:avLst/>
          </a:prstGeom>
          <a:noFill/>
        </p:spPr>
      </p:pic>
      <p:pic>
        <p:nvPicPr>
          <p:cNvPr id="1038" name="Picture 14" descr="http://www.conservapedia.com/images/5/5f/Bison.jpg"/>
          <p:cNvPicPr>
            <a:picLocks noChangeAspect="1" noChangeArrowheads="1"/>
          </p:cNvPicPr>
          <p:nvPr/>
        </p:nvPicPr>
        <p:blipFill>
          <a:blip r:embed="rId9" cstate="print"/>
          <a:srcRect l="2786" r="8063"/>
          <a:stretch>
            <a:fillRect/>
          </a:stretch>
        </p:blipFill>
        <p:spPr bwMode="auto">
          <a:xfrm>
            <a:off x="6058719" y="2714620"/>
            <a:ext cx="2887181" cy="2428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9933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ЗАДАНИЕ ИСПОЛЬЗУЯ ЗНАКИ  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dirty="0" smtClean="0"/>
              <a:t>    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НЕЙТРАЛЬНЫЕ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ВРЕДНЫЕ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   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ПОЛЕЗНЫЕ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39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35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7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</a:t>
            </a:r>
            <a:r>
              <a:rPr lang="ru-RU" sz="7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ВЗАИМОВРЕДНЫЕ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7" t="40066" r="15154" b="13163"/>
          <a:stretch/>
        </p:blipFill>
        <p:spPr bwMode="auto">
          <a:xfrm>
            <a:off x="0" y="1786596"/>
            <a:ext cx="9144000" cy="425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8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Межвидовая конкуренция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s://i.ytimg.com/vi/nnpaWeB-eB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2" y="1340768"/>
            <a:ext cx="9127769" cy="513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29palms.ru/photo/authors/i_gridnev/fox/resized/043_lis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4"/>
          <a:stretch/>
        </p:blipFill>
        <p:spPr bwMode="auto">
          <a:xfrm>
            <a:off x="0" y="1340768"/>
            <a:ext cx="9148791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33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01758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Внутривидовая конкуренция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s://s12.stc.all.kpcdn.net/share/i/12/10147527/inx960x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21" y="1409203"/>
            <a:ext cx="8103978" cy="540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yourshot.nationalgeographic.com/u/fQYSUbVfts-T7odkrFJckdiFeHvab0GWOfzhj7tYdC0uglagsDNcZeyL4M3kG_1d8_fH89047KOQpb3WSS5Wpg7Ttdc84gIrbZ-2dxGg7plWAvcUjmcrY7DSj72t7gWiZV0Uwoij2eEdho6q7CpGZparP--77InG98BUPvtZxqmeBGNx9PxXfBbMgyK8nM-4zk9-l0p17fIMGaqmTxl5HH3B5jy_we4/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22" y="1201758"/>
            <a:ext cx="8484575" cy="566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0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28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ВРЕДНОНЕЙТРАЛЬНЫЕ (АМЕНСАЛИЗМ)</a:t>
            </a: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6" t="36991" r="15308" b="12753"/>
          <a:stretch/>
        </p:blipFill>
        <p:spPr bwMode="auto">
          <a:xfrm>
            <a:off x="0" y="2132856"/>
            <a:ext cx="9160595" cy="472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0" y="2136017"/>
            <a:ext cx="9140908" cy="4824536"/>
            <a:chOff x="0" y="2172284"/>
            <a:chExt cx="9140908" cy="4824536"/>
          </a:xfrm>
        </p:grpSpPr>
        <p:pic>
          <p:nvPicPr>
            <p:cNvPr id="17412" name="Picture 4" descr="http://medizone.ru/wp-content/uploads/images/7f9629d7eaadee17ad3937fd4a40a219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187"/>
            <a:stretch/>
          </p:blipFill>
          <p:spPr bwMode="auto">
            <a:xfrm>
              <a:off x="0" y="2172284"/>
              <a:ext cx="4975558" cy="4743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414" name="Picture 6" descr="https://cs5.livemaster.ru/storage/f3/d3/532208b83d13bf74343749999cdz--ukrasheniya-podveska-lesnaya-skazka-6-zelenyj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7" r="8826" b="-1017"/>
            <a:stretch/>
          </p:blipFill>
          <p:spPr bwMode="auto">
            <a:xfrm>
              <a:off x="4972466" y="2172284"/>
              <a:ext cx="4168442" cy="4824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0445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fs00.infourok.ru/images/doc/302/301453/64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35"/>
            <a:ext cx="9144000" cy="67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32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6000" dirty="0" smtClean="0"/>
              <a:t> 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НЕЙТРАЛЬНЫЕ</a:t>
            </a: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dirty="0"/>
          </a:p>
        </p:txBody>
      </p:sp>
      <p:pic>
        <p:nvPicPr>
          <p:cNvPr id="2050" name="Picture 2" descr="https://i.ytimg.com/vi/i2zQaNrbVhc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0"/>
          <a:stretch/>
        </p:blipFill>
        <p:spPr bwMode="auto">
          <a:xfrm>
            <a:off x="0" y="1609974"/>
            <a:ext cx="9144000" cy="46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look.com.ua/pic/201209/1280x720/look.com.ua-135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33" y="1268761"/>
            <a:ext cx="9155133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9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++</a:t>
            </a:r>
            <a:r>
              <a:rPr lang="ru-RU" sz="67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ВЗАИМОПОЛЕЗНЫЕ</a:t>
            </a:r>
            <a:r>
              <a:rPr lang="ru-RU" sz="6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7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/>
          <a:lstStyle/>
          <a:p>
            <a:pPr lvl="1">
              <a:buFont typeface="Wingdings" pitchFamily="2" charset="2"/>
              <a:buChar char="Ø"/>
            </a:pPr>
            <a:r>
              <a:rPr lang="ru-RU" sz="6000" dirty="0" smtClean="0">
                <a:solidFill>
                  <a:srgbClr val="C00000"/>
                </a:solidFill>
              </a:rPr>
              <a:t>  </a:t>
            </a:r>
            <a:r>
              <a:rPr lang="ru-RU" sz="6000" b="1" dirty="0" smtClean="0">
                <a:solidFill>
                  <a:srgbClr val="002060"/>
                </a:solidFill>
              </a:rPr>
              <a:t>ПРОТОКООПЕРАЦИЯ</a:t>
            </a:r>
          </a:p>
          <a:p>
            <a:pPr lvl="1">
              <a:buFont typeface="Wingdings" pitchFamily="2" charset="2"/>
              <a:buChar char="Ø"/>
            </a:pPr>
            <a:r>
              <a:rPr lang="ru-RU" sz="6000" b="1" dirty="0" smtClean="0">
                <a:solidFill>
                  <a:srgbClr val="C00000"/>
                </a:solidFill>
              </a:rPr>
              <a:t>  </a:t>
            </a:r>
            <a:r>
              <a:rPr lang="ru-RU" sz="6000" b="1" dirty="0" smtClean="0">
                <a:solidFill>
                  <a:srgbClr val="002060"/>
                </a:solidFill>
              </a:rPr>
              <a:t>СИМБИОЗ</a:t>
            </a:r>
          </a:p>
          <a:p>
            <a:pPr lvl="1">
              <a:buFont typeface="Wingdings" pitchFamily="2" charset="2"/>
              <a:buChar char="Ø"/>
            </a:pPr>
            <a:r>
              <a:rPr lang="ru-RU" sz="6000" b="1" dirty="0">
                <a:solidFill>
                  <a:srgbClr val="C00000"/>
                </a:solidFill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МУТУАЛИЗМ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 t="39656" r="15238" b="13165"/>
          <a:stretch/>
        </p:blipFill>
        <p:spPr bwMode="auto">
          <a:xfrm>
            <a:off x="0" y="1704681"/>
            <a:ext cx="9123719" cy="440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88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8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Протокооперация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img3.badfon.ru/original/1920x1200/b/61/olen-pticy-priroda-21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504000" cy="53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klopsos.ru/wp-content/uploads/2017/08/zhne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96" y="1309918"/>
            <a:ext cx="8532440" cy="551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94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Мутуализм 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s://hozyain.by/wp-content/uploads/2016/07/353307_pchela_cvetok_fon_1680x1050_www.GetBg_.net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1"/>
          <a:stretch/>
        </p:blipFill>
        <p:spPr bwMode="auto">
          <a:xfrm>
            <a:off x="0" y="1484785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get-pdb/1016500/cd4003ad-b7fc-490a-8fa0-7b08a710b68f/s1200?webp=fal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4941"/>
          <a:stretch/>
        </p:blipFill>
        <p:spPr bwMode="auto">
          <a:xfrm>
            <a:off x="0" y="1505352"/>
            <a:ext cx="9154511" cy="535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91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Симбиоз </a:t>
            </a:r>
            <a:endParaRPr lang="ru-RU" sz="8000" dirty="0"/>
          </a:p>
        </p:txBody>
      </p:sp>
      <p:pic>
        <p:nvPicPr>
          <p:cNvPr id="3" name="Picture 2" descr="http://900igr.net/up/datai/64014/0011-012-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7" r="1023"/>
          <a:stretch/>
        </p:blipFill>
        <p:spPr bwMode="auto">
          <a:xfrm>
            <a:off x="15520" y="1988840"/>
            <a:ext cx="9143999" cy="354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img-e.photosight.ru/d1f/3037211_larg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320"/>
          <a:stretch/>
        </p:blipFill>
        <p:spPr bwMode="auto">
          <a:xfrm>
            <a:off x="0" y="1420463"/>
            <a:ext cx="9144000" cy="547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-1" y="1440997"/>
            <a:ext cx="9159519" cy="5451392"/>
            <a:chOff x="-1" y="1440997"/>
            <a:chExt cx="9159519" cy="5451392"/>
          </a:xfrm>
        </p:grpSpPr>
        <p:pic>
          <p:nvPicPr>
            <p:cNvPr id="5" name="Picture 8" descr="https://ds04.infourok.ru/uploads/ex/0411/00190a50-c823ab41/hello_html_611a2a75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90" r="4478" b="10500"/>
            <a:stretch/>
          </p:blipFill>
          <p:spPr bwMode="auto">
            <a:xfrm>
              <a:off x="0" y="2854793"/>
              <a:ext cx="9156179" cy="40375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-1" y="1440997"/>
              <a:ext cx="9159519" cy="1504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Picture 6" descr="http://aproseed.ru/images/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61" b="3519"/>
          <a:stretch/>
        </p:blipFill>
        <p:spPr bwMode="auto">
          <a:xfrm>
            <a:off x="15520" y="1408065"/>
            <a:ext cx="9144000" cy="547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avatars.mds.yandex.net/get-pdb/228251/93cd6d54-9b37-46fc-9c4b-a4ad4ce9d862/s1200?webp=fals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" b="7536"/>
          <a:stretch/>
        </p:blipFill>
        <p:spPr bwMode="auto">
          <a:xfrm>
            <a:off x="15520" y="1268761"/>
            <a:ext cx="9128480" cy="562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25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" y="0"/>
            <a:ext cx="9144000" cy="2575270"/>
          </a:xfrm>
        </p:spPr>
        <p:txBody>
          <a:bodyPr>
            <a:noAutofit/>
          </a:bodyPr>
          <a:lstStyle/>
          <a:p>
            <a:r>
              <a:rPr lang="ru-RU" sz="5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+0</a:t>
            </a: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b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ПОЛЕЗНОНЕЙТРАЛЬНЫЕ</a:t>
            </a:r>
            <a:b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(КОММЕНСАЛИЗМ)</a:t>
            </a: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4" t="40068" r="14092" b="11941"/>
          <a:stretch/>
        </p:blipFill>
        <p:spPr bwMode="auto">
          <a:xfrm>
            <a:off x="30051" y="2575270"/>
            <a:ext cx="9126129" cy="428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12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166</Words>
  <Application>Microsoft Office PowerPoint</Application>
  <PresentationFormat>Экран (4:3)</PresentationFormat>
  <Paragraphs>47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МЕЖВИДОВЫЕ  ОТНОШЕНИЯ ОРГАНИЗМОВ</vt:lpstr>
      <vt:lpstr>ВЫПОЛНИТЕ ЗАДАНИЕ ИСПОЛЬЗУЯ ЗНАКИ  (+) (0) (–) </vt:lpstr>
      <vt:lpstr>Презентация PowerPoint</vt:lpstr>
      <vt:lpstr> (00) НЕЙТРАЛЬНЫЕ </vt:lpstr>
      <vt:lpstr> (++) ВЗАИМОПОЛЕЗНЫЕ </vt:lpstr>
      <vt:lpstr>Протокооперация</vt:lpstr>
      <vt:lpstr>Мутуализм </vt:lpstr>
      <vt:lpstr>Симбиоз </vt:lpstr>
      <vt:lpstr> (+0)  ПОЛЕЗНОНЕЙТРАЛЬНЫЕ (КОММЕНСАЛИЗМ) </vt:lpstr>
      <vt:lpstr>Нахлебничество </vt:lpstr>
      <vt:lpstr>Сотрапезничество </vt:lpstr>
      <vt:lpstr>  Квартиранство   </vt:lpstr>
      <vt:lpstr> (+-) ПОЛЕЗНОВРЕДНЫЕ </vt:lpstr>
      <vt:lpstr>Паразитизм</vt:lpstr>
      <vt:lpstr>Презентация PowerPoint</vt:lpstr>
      <vt:lpstr>Презентация PowerPoint</vt:lpstr>
      <vt:lpstr>Презентация PowerPoint</vt:lpstr>
      <vt:lpstr>Хищничество </vt:lpstr>
      <vt:lpstr>Презентация PowerPoint</vt:lpstr>
      <vt:lpstr>(--) ВЗАИМОВРЕДНЫЕ </vt:lpstr>
      <vt:lpstr>Межвидовая конкуренция</vt:lpstr>
      <vt:lpstr>Внутривидовая конкуренция</vt:lpstr>
      <vt:lpstr> (0-) ВРЕДНОНЕЙТРАЛЬНЫЕ (АМЕНСАЛИЗМ)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МЕЖВИДОВЫЕ  ОТНОШЕНИЯ ОРГАНИЗМОВ</dc:title>
  <dc:creator>Igor Ivanov</dc:creator>
  <cp:lastModifiedBy>Igor Ivanov</cp:lastModifiedBy>
  <cp:revision>13</cp:revision>
  <dcterms:created xsi:type="dcterms:W3CDTF">2019-05-08T01:03:27Z</dcterms:created>
  <dcterms:modified xsi:type="dcterms:W3CDTF">2019-05-08T03:10:36Z</dcterms:modified>
</cp:coreProperties>
</file>