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4" r:id="rId6"/>
    <p:sldId id="268" r:id="rId7"/>
    <p:sldId id="271" r:id="rId8"/>
    <p:sldId id="262" r:id="rId9"/>
    <p:sldId id="266" r:id="rId10"/>
    <p:sldId id="269" r:id="rId11"/>
    <p:sldId id="272" r:id="rId12"/>
    <p:sldId id="261" r:id="rId13"/>
    <p:sldId id="267" r:id="rId14"/>
    <p:sldId id="274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5616623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</a:rPr>
              <a:t>ДВИЖУЩИЕ СИЛЫ ЭВОЛЮЦИИ </a:t>
            </a:r>
            <a:br>
              <a:rPr lang="ru-RU" sz="8000" b="1" dirty="0" smtClean="0">
                <a:solidFill>
                  <a:srgbClr val="002060"/>
                </a:solidFill>
              </a:rPr>
            </a:br>
            <a:r>
              <a:rPr lang="ru-RU" sz="8000" b="1" dirty="0" smtClean="0">
                <a:solidFill>
                  <a:srgbClr val="002060"/>
                </a:solidFill>
              </a:rPr>
              <a:t>ПО ДАРВИНУ</a:t>
            </a:r>
            <a:endParaRPr lang="ru-RU" sz="80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877272"/>
            <a:ext cx="6400800" cy="62562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КЛАСС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533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ОБЪЯСНИТЕ, КАКОЙ ЭТО ОТБОР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https://upload.wikimedia.org/wikipedia/commons/3/3b/Mouse_litt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9"/>
          <a:stretch/>
        </p:blipFill>
        <p:spPr bwMode="auto">
          <a:xfrm>
            <a:off x="0" y="1043796"/>
            <a:ext cx="9144000" cy="581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33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СТАБИЛИЗИРУЮЩИЙ ОТБОР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И.И.Шмальгаузен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https://computer-museum.ru/images/books/bk_l_10_21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70" y="1164437"/>
            <a:ext cx="7488832" cy="569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9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resh.edu.ru/uploads/lesson_extract/5389/20190307101130/OEBPS/objects/e_biol_11_5_1/5c4184f08b141757fe1de9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620"/>
            <a:ext cx="9131198" cy="657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05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ОБЪЯСНИТЕ, КАКОЙ ЭТО ОТБОР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255157" y="5569411"/>
            <a:ext cx="4038600" cy="11807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Погремок цветущий </a:t>
            </a:r>
          </a:p>
          <a:p>
            <a:pPr marL="0" indent="0" algn="ctr">
              <a:buNone/>
            </a:pPr>
            <a:r>
              <a:rPr lang="ru-RU" dirty="0"/>
              <a:t>в </a:t>
            </a:r>
            <a:r>
              <a:rPr lang="ru-RU" dirty="0" smtClean="0"/>
              <a:t>июне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5004048" y="5575355"/>
            <a:ext cx="3816424" cy="123802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/>
              <a:t>Погремок цветущий </a:t>
            </a:r>
          </a:p>
          <a:p>
            <a:pPr marL="0" indent="0" algn="ctr">
              <a:buNone/>
            </a:pPr>
            <a:r>
              <a:rPr lang="ru-RU" dirty="0" smtClean="0"/>
              <a:t>в августе</a:t>
            </a:r>
            <a:endParaRPr lang="ru-RU" dirty="0"/>
          </a:p>
        </p:txBody>
      </p:sp>
      <p:pic>
        <p:nvPicPr>
          <p:cNvPr id="6146" name="Picture 2" descr="http://900igr.net/up/datas/172527/0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6" t="4485" r="56705" b="30046"/>
          <a:stretch/>
        </p:blipFill>
        <p:spPr bwMode="auto">
          <a:xfrm>
            <a:off x="5220072" y="985768"/>
            <a:ext cx="3430440" cy="460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900igr.net/up/datas/172527/0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95" t="26493" r="7859" b="6584"/>
          <a:stretch/>
        </p:blipFill>
        <p:spPr bwMode="auto">
          <a:xfrm>
            <a:off x="539552" y="985768"/>
            <a:ext cx="3469810" cy="458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42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ОБЪЯСНИТЕ, КАКОЙ ЭТО ОТБОР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5031252" y="5543532"/>
            <a:ext cx="4038600" cy="11807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Опята весенние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647564" y="5575354"/>
            <a:ext cx="3816424" cy="123802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/>
              <a:t>Опята осенние</a:t>
            </a:r>
            <a:endParaRPr lang="ru-RU" dirty="0"/>
          </a:p>
        </p:txBody>
      </p:sp>
      <p:pic>
        <p:nvPicPr>
          <p:cNvPr id="10242" name="Picture 2" descr="https://img1.goodfon.ru/original/4288x2848/8/2f/griby-opyata-osen-makr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4" t="5696" r="25715"/>
          <a:stretch/>
        </p:blipFill>
        <p:spPr bwMode="auto">
          <a:xfrm>
            <a:off x="5364088" y="980728"/>
            <a:ext cx="3372928" cy="459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fermoved.ru/wp-content/uploads/2018/07/opyata-v-leningradskoj-oblast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4" t="35011" r="12877" b="6778"/>
          <a:stretch/>
        </p:blipFill>
        <p:spPr bwMode="auto">
          <a:xfrm>
            <a:off x="467544" y="980198"/>
            <a:ext cx="4176464" cy="459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14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resh.edu.ru/uploads/lesson_extract/5389/20190307101130/OEBPS/objects/e_biol_11_5_1/5c4184f08b141757fe1de94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50222"/>
            <a:ext cx="9144001" cy="613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53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56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НАСЛЕДСТВЕННАЯ ИЗМЕНЧИВОСТЬ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cdn-2.tstatic.net/jogja/foto/bank/images/kadal_2606_2_20150626_232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" y="1124744"/>
            <a:ext cx="9136829" cy="512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ribalych.ru/wp-content/uploads/2013/04/014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4" b="19537"/>
          <a:stretch/>
        </p:blipFill>
        <p:spPr bwMode="auto">
          <a:xfrm>
            <a:off x="0" y="854015"/>
            <a:ext cx="9144000" cy="600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96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БОРЬБА ЗА СУЩЕСТВОВАНИЕ</a:t>
            </a:r>
          </a:p>
        </p:txBody>
      </p:sp>
      <p:pic>
        <p:nvPicPr>
          <p:cNvPr id="3074" name="Picture 2" descr="http://i.mycdn.me/i?r=AzEPZsRbOZEKgBhR0XGMT1RkmshsSde9ngDyUj4H43_I0KaKTM5SRkZCeTgDn6uOy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6"/>
          <a:stretch/>
        </p:blipFill>
        <p:spPr bwMode="auto">
          <a:xfrm>
            <a:off x="0" y="1104181"/>
            <a:ext cx="9144000" cy="575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farm4.static.flickr.com/3264/2918434691_a7910ca365_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c.pics.livejournal.com/707/14681905/590323/590323_origina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1"/>
          <a:stretch/>
        </p:blipFill>
        <p:spPr bwMode="auto">
          <a:xfrm>
            <a:off x="0" y="0"/>
            <a:ext cx="9144000" cy="694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ykl-res.azureedge.net/707b6001-3b05-4168-beb7-441d9482b602/1seXg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69704" cy="694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65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ЕСТЕСТВЕННЫЙ ОТБОР</a:t>
            </a:r>
          </a:p>
        </p:txBody>
      </p:sp>
      <p:pic>
        <p:nvPicPr>
          <p:cNvPr id="4100" name="Picture 4" descr="https://multator.ru/preview/dy76ruymk19k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560840" cy="378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bs.twimg.com/media/Cw4RexVW8AEw_1P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3" t="19599" r="12637" b="3731"/>
          <a:stretch/>
        </p:blipFill>
        <p:spPr bwMode="auto">
          <a:xfrm>
            <a:off x="0" y="733046"/>
            <a:ext cx="9144000" cy="615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34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85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ОБЪЯСНИТЕ, КАКОЙ ЭТО ОТБОР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libmir.com/i/73/233673/i_0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908720"/>
            <a:ext cx="9144001" cy="558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64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85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ОБЪЯСНИТЕ, КАКОЙ ЭТО ОТБОР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s://mipt.ru/upload/iblock/9f6/anti_fi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" r="3496"/>
          <a:stretch/>
        </p:blipFill>
        <p:spPr bwMode="auto">
          <a:xfrm>
            <a:off x="0" y="1124346"/>
            <a:ext cx="9144000" cy="574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33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85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ДВИЖУЩИЙ ОТБОР – Ч. Дарвин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https://yt3.ggpht.com/a/AATXAJxnPdQt4Fe_R1RAQBi136T1j15UsiBEZpoyEecs=s900-c-k-c0xffffffff-no-rj-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80728"/>
            <a:ext cx="5852258" cy="585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2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resh.edu.ru/uploads/lesson_extract/5389/20190307101130/OEBPS/objects/e_biol_11_5_1/5c4184f08b141757fe1de93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613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60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ОБЪЯСНИТЕ, КАКОЙ ЭТО ОТБОР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s://animalreader.ru/wp-content/uploads/2014/04/gatteriya-e1398878720432-1024x8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92" b="14493"/>
          <a:stretch/>
        </p:blipFill>
        <p:spPr bwMode="auto">
          <a:xfrm>
            <a:off x="3092192" y="3735236"/>
            <a:ext cx="6072609" cy="312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vatars.mds.yandex.net/get-zen_doc/1549204/pub_5caf44c562cdb800b3b9562e_5caf47d86e1c5e00b352e1bc/scale_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1" t="23486" r="1911" b="21840"/>
          <a:stretch/>
        </p:blipFill>
        <p:spPr bwMode="auto">
          <a:xfrm>
            <a:off x="0" y="908720"/>
            <a:ext cx="5934588" cy="272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81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69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ДВИЖУЩИЕ СИЛЫ ЭВОЛЮЦИИ  ПО ДАРВИНУ</vt:lpstr>
      <vt:lpstr>1. НАСЛЕДСТВЕННАЯ ИЗМЕНЧИВОСТЬ</vt:lpstr>
      <vt:lpstr>2. БОРЬБА ЗА СУЩЕСТВОВАНИЕ</vt:lpstr>
      <vt:lpstr>3. ЕСТЕСТВЕННЫЙ ОТБОР</vt:lpstr>
      <vt:lpstr>ОБЪЯСНИТЕ, КАКОЙ ЭТО ОТБОР</vt:lpstr>
      <vt:lpstr>ОБЪЯСНИТЕ, КАКОЙ ЭТО ОТБОР</vt:lpstr>
      <vt:lpstr>ДВИЖУЩИЙ ОТБОР – Ч. Дарвин </vt:lpstr>
      <vt:lpstr>Презентация PowerPoint</vt:lpstr>
      <vt:lpstr>ОБЪЯСНИТЕ, КАКОЙ ЭТО ОТБОР</vt:lpstr>
      <vt:lpstr>ОБЪЯСНИТЕ, КАКОЙ ЭТО ОТБОР</vt:lpstr>
      <vt:lpstr>СТАБИЛИЗИРУЮЩИЙ ОТБОР И.И.Шмальгаузен</vt:lpstr>
      <vt:lpstr>Презентация PowerPoint</vt:lpstr>
      <vt:lpstr>ОБЪЯСНИТЕ, КАКОЙ ЭТО ОТБОР</vt:lpstr>
      <vt:lpstr>ОБЪЯСНИТЕ, КАКОЙ ЭТО ОТБОР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ДВИЖУЩИЕ СИЛЫ ЭВОЛЮЦИИ  ПО ДАРВИНУ</dc:title>
  <dc:creator>Igor Ivanov</dc:creator>
  <cp:lastModifiedBy>Igor Ivanov</cp:lastModifiedBy>
  <cp:revision>12</cp:revision>
  <dcterms:created xsi:type="dcterms:W3CDTF">2021-01-29T14:55:16Z</dcterms:created>
  <dcterms:modified xsi:type="dcterms:W3CDTF">2021-01-29T18:28:11Z</dcterms:modified>
</cp:coreProperties>
</file>