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3/28/2022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3/28/2022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3/28/2022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3/28/2022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3/28/2022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3/28/2022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3/28/2022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3/28/2022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71800" y="4953000"/>
            <a:ext cx="5029200" cy="1012825"/>
          </a:xfrm>
        </p:spPr>
        <p:txBody>
          <a:bodyPr/>
          <a:lstStyle/>
          <a:p>
            <a:pPr algn="ctr"/>
            <a:r>
              <a:rPr lang="ru-RU" b="1" dirty="0" smtClean="0">
                <a:latin typeface="Arial Black" pitchFamily="34" charset="0"/>
              </a:rPr>
              <a:t>СЕМЬЯ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09800" y="1219200"/>
            <a:ext cx="6400800" cy="17526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 Black" pitchFamily="34" charset="0"/>
              </a:rPr>
              <a:t>Без чего на белом свете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 Black" pitchFamily="34" charset="0"/>
              </a:rPr>
              <a:t>Взрослым не прожить и детям?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 Black" pitchFamily="34" charset="0"/>
              </a:rPr>
              <a:t>Кто поддержит вас, друзья?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 Black" pitchFamily="34" charset="0"/>
              </a:rPr>
              <a:t>Ваша дружная...</a:t>
            </a:r>
            <a:endParaRPr lang="ru-RU" sz="32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Arial Black" pitchFamily="34" charset="0"/>
              </a:rPr>
              <a:t>«Пять строк» (</a:t>
            </a:r>
            <a:r>
              <a:rPr lang="ru-RU" sz="3600" dirty="0" err="1" smtClean="0">
                <a:latin typeface="Arial Black" pitchFamily="34" charset="0"/>
              </a:rPr>
              <a:t>синквейн</a:t>
            </a:r>
            <a:r>
              <a:rPr lang="ru-RU" sz="3600" dirty="0" smtClean="0">
                <a:latin typeface="Arial Black" pitchFamily="34" charset="0"/>
              </a:rPr>
              <a:t>)</a:t>
            </a:r>
            <a:br>
              <a:rPr lang="ru-RU" sz="3600" dirty="0" smtClean="0">
                <a:latin typeface="Arial Black" pitchFamily="34" charset="0"/>
              </a:rPr>
            </a:br>
            <a:r>
              <a:rPr lang="ru-RU" sz="3600" dirty="0" smtClean="0">
                <a:latin typeface="Arial Black" pitchFamily="34" charset="0"/>
              </a:rPr>
              <a:t>правила составления 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67000" y="2057400"/>
            <a:ext cx="4724400" cy="3124200"/>
          </a:xfrm>
        </p:spPr>
        <p:txBody>
          <a:bodyPr>
            <a:normAutofit/>
          </a:bodyPr>
          <a:lstStyle/>
          <a:p>
            <a:pPr marL="514350" indent="-514350" algn="ctr">
              <a:buAutoNum type="arabicPeriod"/>
            </a:pPr>
            <a:r>
              <a:rPr lang="ru-RU" sz="2400" dirty="0" smtClean="0">
                <a:latin typeface="Arial Black" pitchFamily="34" charset="0"/>
              </a:rPr>
              <a:t>Тема</a:t>
            </a:r>
          </a:p>
          <a:p>
            <a:pPr marL="514350" indent="-514350" algn="ctr">
              <a:buAutoNum type="arabicPeriod"/>
            </a:pPr>
            <a:r>
              <a:rPr lang="ru-RU" sz="2400" dirty="0" smtClean="0">
                <a:latin typeface="Arial Black" pitchFamily="34" charset="0"/>
              </a:rPr>
              <a:t>Два прилагательных</a:t>
            </a:r>
          </a:p>
          <a:p>
            <a:pPr marL="514350" indent="-514350" algn="ctr">
              <a:buAutoNum type="arabicPeriod"/>
            </a:pPr>
            <a:r>
              <a:rPr lang="ru-RU" sz="2400" dirty="0" smtClean="0">
                <a:latin typeface="Arial Black" pitchFamily="34" charset="0"/>
              </a:rPr>
              <a:t>Три глагола</a:t>
            </a:r>
          </a:p>
          <a:p>
            <a:pPr marL="514350" indent="-514350" algn="ctr">
              <a:buAutoNum type="arabicPeriod"/>
            </a:pPr>
            <a:r>
              <a:rPr lang="ru-RU" sz="2400" dirty="0" smtClean="0">
                <a:latin typeface="Arial Black" pitchFamily="34" charset="0"/>
              </a:rPr>
              <a:t>Предложение</a:t>
            </a:r>
          </a:p>
          <a:p>
            <a:pPr marL="514350" indent="-514350" algn="ctr">
              <a:buAutoNum type="arabicPeriod"/>
            </a:pPr>
            <a:r>
              <a:rPr lang="ru-RU" sz="2400" dirty="0" smtClean="0">
                <a:latin typeface="Arial Black" pitchFamily="34" charset="0"/>
              </a:rPr>
              <a:t>Ассоциация , синоним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latin typeface="Arial Black" pitchFamily="34" charset="0"/>
              </a:rPr>
              <a:t>Синквейн</a:t>
            </a:r>
            <a:r>
              <a:rPr lang="ru-RU" dirty="0" smtClean="0">
                <a:latin typeface="Arial Black" pitchFamily="34" charset="0"/>
              </a:rPr>
              <a:t> на тему СЕМЬЯ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1. </a:t>
            </a:r>
            <a:r>
              <a:rPr lang="ru-RU" b="1" dirty="0" smtClean="0">
                <a:latin typeface="Arial Black" pitchFamily="34" charset="0"/>
              </a:rPr>
              <a:t>Семья.</a:t>
            </a:r>
            <a:endParaRPr lang="ru-RU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ru-RU" b="1" dirty="0" smtClean="0">
                <a:latin typeface="Arial Black" pitchFamily="34" charset="0"/>
              </a:rPr>
              <a:t>2. Большая, богатая.</a:t>
            </a:r>
            <a:endParaRPr lang="ru-RU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ru-RU" b="1" dirty="0" smtClean="0">
                <a:latin typeface="Arial Black" pitchFamily="34" charset="0"/>
              </a:rPr>
              <a:t>3. Воспитывает, развивает, формирует.</a:t>
            </a:r>
            <a:endParaRPr lang="ru-RU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ru-RU" b="1" dirty="0" smtClean="0">
                <a:latin typeface="Arial Black" pitchFamily="34" charset="0"/>
              </a:rPr>
              <a:t>4. Дорожить ею нужно каждому.</a:t>
            </a:r>
            <a:endParaRPr lang="ru-RU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ru-RU" b="1" dirty="0" smtClean="0">
                <a:latin typeface="Arial Black" pitchFamily="34" charset="0"/>
              </a:rPr>
              <a:t>5. Родители.</a:t>
            </a:r>
            <a:endParaRPr lang="ru-RU" dirty="0" smtClean="0">
              <a:latin typeface="Arial Black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 Black" pitchFamily="34" charset="0"/>
              </a:rPr>
              <a:t>Виктор Астафьев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err="1" smtClean="0">
                <a:latin typeface="Arial Black" pitchFamily="34" charset="0"/>
              </a:rPr>
              <a:t>Стриженок</a:t>
            </a:r>
            <a:r>
              <a:rPr lang="ru-RU" dirty="0" smtClean="0">
                <a:latin typeface="Arial Black" pitchFamily="34" charset="0"/>
              </a:rPr>
              <a:t> Скрип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026" name="Picture 2" descr="https://avatars.mds.yandex.net/i?id=7ea986499078688426a04d50ccd2207b_l-5268869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2286000"/>
            <a:ext cx="5435601" cy="4076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 Black" pitchFamily="34" charset="0"/>
              </a:rPr>
              <a:t>Уроки жизни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>
                <a:latin typeface="Arial Black" pitchFamily="34" charset="0"/>
              </a:rPr>
              <a:t>1. Отбило охоту отнимать еду у других.</a:t>
            </a:r>
          </a:p>
          <a:p>
            <a:pPr algn="ctr">
              <a:buNone/>
            </a:pPr>
            <a:r>
              <a:rPr lang="ru-RU" dirty="0" smtClean="0">
                <a:latin typeface="Arial Black" pitchFamily="34" charset="0"/>
              </a:rPr>
              <a:t>2. Опасно вылезать из норки, риск разбиться.</a:t>
            </a:r>
          </a:p>
          <a:p>
            <a:pPr algn="ctr">
              <a:buNone/>
            </a:pPr>
            <a:r>
              <a:rPr lang="ru-RU" dirty="0" smtClean="0">
                <a:latin typeface="Arial Black" pitchFamily="34" charset="0"/>
              </a:rPr>
              <a:t>3. У маленьких птиц есть враги.</a:t>
            </a:r>
          </a:p>
          <a:p>
            <a:pPr algn="ctr">
              <a:buNone/>
            </a:pPr>
            <a:r>
              <a:rPr lang="ru-RU" dirty="0" smtClean="0">
                <a:latin typeface="Arial Black" pitchFamily="34" charset="0"/>
              </a:rPr>
              <a:t>4. Опасность должна сплачивать стаю.</a:t>
            </a:r>
          </a:p>
          <a:p>
            <a:pPr algn="ctr">
              <a:buNone/>
            </a:pPr>
            <a:r>
              <a:rPr lang="ru-RU" dirty="0" smtClean="0">
                <a:latin typeface="Arial Black" pitchFamily="34" charset="0"/>
              </a:rPr>
              <a:t>5. Без мамы холодно.</a:t>
            </a:r>
          </a:p>
          <a:p>
            <a:pPr algn="ctr">
              <a:buNone/>
            </a:pPr>
            <a:r>
              <a:rPr lang="ru-RU" dirty="0" smtClean="0">
                <a:latin typeface="Arial Black" pitchFamily="34" charset="0"/>
              </a:rPr>
              <a:t>6. “Хорошо, когда умеешь летать!”</a:t>
            </a:r>
          </a:p>
          <a:p>
            <a:pPr algn="ctr">
              <a:buNone/>
            </a:pPr>
            <a:r>
              <a:rPr lang="ru-RU" dirty="0" smtClean="0">
                <a:latin typeface="Arial Black" pitchFamily="34" charset="0"/>
              </a:rPr>
              <a:t>7. Необходимо трудиться, чтобы обезопасить себя.</a:t>
            </a:r>
          </a:p>
          <a:p>
            <a:pPr algn="ctr">
              <a:buNone/>
            </a:pPr>
            <a:endParaRPr lang="ru-RU" dirty="0">
              <a:latin typeface="Arial Black" pitchFamily="34" charset="0"/>
            </a:endParaRPr>
          </a:p>
        </p:txBody>
      </p:sp>
      <p:pic>
        <p:nvPicPr>
          <p:cNvPr id="4" name="Picture 8" descr="https://ds04.infourok.ru/uploads/ex/0275/00022554-786dbb58/img17.jpg"/>
          <p:cNvPicPr>
            <a:picLocks noChangeAspect="1" noChangeArrowheads="1"/>
          </p:cNvPicPr>
          <p:nvPr/>
        </p:nvPicPr>
        <p:blipFill>
          <a:blip r:embed="rId2" cstate="print"/>
          <a:srcRect l="10000" t="10000" r="12500" b="10000"/>
          <a:stretch>
            <a:fillRect/>
          </a:stretch>
        </p:blipFill>
        <p:spPr bwMode="auto">
          <a:xfrm>
            <a:off x="7569200" y="5638800"/>
            <a:ext cx="1574800" cy="121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457200"/>
            <a:ext cx="7848600" cy="1066800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latin typeface="Arial Black" pitchFamily="34" charset="0"/>
              </a:rPr>
              <a:t>“</a:t>
            </a:r>
            <a:r>
              <a:rPr lang="ru-RU" i="1" u="sng" dirty="0" smtClean="0">
                <a:latin typeface="Arial Black" pitchFamily="34" charset="0"/>
              </a:rPr>
              <a:t>При солнышке тепло, при матери добро</a:t>
            </a:r>
            <a:r>
              <a:rPr lang="ru-RU" i="1" dirty="0" smtClean="0">
                <a:latin typeface="Arial Black" pitchFamily="34" charset="0"/>
              </a:rPr>
              <a:t>”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371600" y="2057400"/>
            <a:ext cx="7498080" cy="1066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3200" i="1" u="sng" dirty="0" smtClean="0">
                <a:latin typeface="Arial Black" pitchFamily="34" charset="0"/>
              </a:rPr>
              <a:t>“Один за всех, все за одного”.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371600" y="3352800"/>
            <a:ext cx="7498080" cy="1066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3200" i="1" u="sng" dirty="0" smtClean="0">
                <a:latin typeface="Arial Black" pitchFamily="34" charset="0"/>
              </a:rPr>
              <a:t>“Мир не без добрых людей”.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295400" y="4953000"/>
            <a:ext cx="7650480" cy="1066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3200" i="1" u="sng" dirty="0" smtClean="0">
                <a:latin typeface="Arial Black" pitchFamily="34" charset="0"/>
              </a:rPr>
              <a:t>“Учись смолоду – пригодится в старости”.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7" name="Picture 8" descr="https://ds04.infourok.ru/uploads/ex/0275/00022554-786dbb58/img17.jpg"/>
          <p:cNvPicPr>
            <a:picLocks noChangeAspect="1" noChangeArrowheads="1"/>
          </p:cNvPicPr>
          <p:nvPr/>
        </p:nvPicPr>
        <p:blipFill>
          <a:blip r:embed="rId2" cstate="print"/>
          <a:srcRect l="10000" t="10000" r="12500" b="10000"/>
          <a:stretch>
            <a:fillRect/>
          </a:stretch>
        </p:blipFill>
        <p:spPr bwMode="auto">
          <a:xfrm>
            <a:off x="7315200" y="5442156"/>
            <a:ext cx="1828799" cy="1415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43</TotalTime>
  <Words>167</Words>
  <PresentationFormat>Экран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СЕМЬЯ</vt:lpstr>
      <vt:lpstr>«Пять строк» (синквейн) правила составления </vt:lpstr>
      <vt:lpstr>Синквейн на тему СЕМЬЯ</vt:lpstr>
      <vt:lpstr>Виктор Астафьев</vt:lpstr>
      <vt:lpstr>Уроки жизни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</cp:revision>
  <dcterms:created xsi:type="dcterms:W3CDTF">2022-03-27T12:42:39Z</dcterms:created>
  <dcterms:modified xsi:type="dcterms:W3CDTF">2022-03-28T13:25:48Z</dcterms:modified>
</cp:coreProperties>
</file>