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E0A4AC1-8B1C-4876-89AB-1BAEF91B1EB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9C0B9B6-F8CD-479B-905D-31D7D6B628D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Деление на 2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717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167879"/>
              </p:ext>
            </p:extLst>
          </p:nvPr>
        </p:nvGraphicFramePr>
        <p:xfrm>
          <a:off x="467544" y="548680"/>
          <a:ext cx="7779038" cy="58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Слайд" r:id="rId3" imgW="4570501" imgH="3427618" progId="PowerPoint.Slide.12">
                  <p:embed/>
                </p:oleObj>
              </mc:Choice>
              <mc:Fallback>
                <p:oleObj name="Слайд" r:id="rId3" imgW="4570501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48680"/>
                        <a:ext cx="7779038" cy="58521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999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422955"/>
            <a:ext cx="728276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/>
              <a:t>4 мая</a:t>
            </a:r>
          </a:p>
          <a:p>
            <a:pPr algn="ctr"/>
            <a:r>
              <a:rPr lang="ru-RU" sz="6600" b="1" dirty="0" smtClean="0"/>
              <a:t>Классная работа</a:t>
            </a:r>
            <a:endParaRPr lang="ru-RU" sz="6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3284984"/>
            <a:ext cx="28777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20,18,16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331630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/>
          <p:cNvSpPr/>
          <p:nvPr/>
        </p:nvSpPr>
        <p:spPr>
          <a:xfrm>
            <a:off x="179512" y="692696"/>
            <a:ext cx="1152128" cy="122413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5-конечная звезда 2"/>
          <p:cNvSpPr/>
          <p:nvPr/>
        </p:nvSpPr>
        <p:spPr>
          <a:xfrm>
            <a:off x="1792558" y="692696"/>
            <a:ext cx="1152128" cy="122413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/>
          <p:cNvSpPr/>
          <p:nvPr/>
        </p:nvSpPr>
        <p:spPr>
          <a:xfrm>
            <a:off x="3275856" y="692696"/>
            <a:ext cx="1152128" cy="122413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4788024" y="692696"/>
            <a:ext cx="1152128" cy="122413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6240490" y="692696"/>
            <a:ext cx="1152128" cy="122413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7740352" y="692696"/>
            <a:ext cx="1152128" cy="122413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582886" y="50050"/>
            <a:ext cx="0" cy="25094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755576" y="2918936"/>
            <a:ext cx="272382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/>
              <a:t>6 : 2=3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03264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888992"/>
              </p:ext>
            </p:extLst>
          </p:nvPr>
        </p:nvGraphicFramePr>
        <p:xfrm>
          <a:off x="251520" y="476672"/>
          <a:ext cx="8373100" cy="5877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Слайд" r:id="rId3" imgW="4570501" imgH="3427618" progId="PowerPoint.Slide.12">
                  <p:embed/>
                </p:oleObj>
              </mc:Choice>
              <mc:Fallback>
                <p:oleObj name="Слайд" r:id="rId3" imgW="4570501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76672"/>
                        <a:ext cx="8373100" cy="58772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815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un9-29.userapi.com/impg/P7H412Vr31qqkPmaO-gdU5Ca6aMAxTArpGFmYQ/sJC5lpTNNN8.jpg?size=900x600&amp;quality=96&amp;sign=59e8f834ccbc0682e84b6f3ebd416822&amp;c_uniq_tag=PEoPebnM1tpir0nj9iF-atyJhahGSE-NWraMAnVaUg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sun9-29.userapi.com/impg/P7H412Vr31qqkPmaO-gdU5Ca6aMAxTArpGFmYQ/sJC5lpTNNN8.jpg?size=900x600&amp;quality=96&amp;sign=59e8f834ccbc0682e84b6f3ebd416822&amp;c_uniq_tag=PEoPebnM1tpir0nj9iF-atyJhahGSE-NWraMAnVaUg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un9-29.userapi.com/impg/P7H412Vr31qqkPmaO-gdU5Ca6aMAxTArpGFmYQ/sJC5lpTNNN8.jpg?size=900x600&amp;quality=96&amp;sign=59e8f834ccbc0682e84b6f3ebd416822&amp;c_uniq_tag=PEoPebnM1tpir0nj9iF-atyJhahGSE-NWraMAnVaUg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413" y="1556792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un9-29.userapi.com/impg/P7H412Vr31qqkPmaO-gdU5Ca6aMAxTArpGFmYQ/sJC5lpTNNN8.jpg?size=900x600&amp;quality=96&amp;sign=59e8f834ccbc0682e84b6f3ebd416822&amp;c_uniq_tag=PEoPebnM1tpir0nj9iF-atyJhahGSE-NWraMAnVaUg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73626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sun9-29.userapi.com/impg/P7H412Vr31qqkPmaO-gdU5Ca6aMAxTArpGFmYQ/sJC5lpTNNN8.jpg?size=900x600&amp;quality=96&amp;sign=59e8f834ccbc0682e84b6f3ebd416822&amp;c_uniq_tag=PEoPebnM1tpir0nj9iF-atyJhahGSE-NWraMAnVaUg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37590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un9-29.userapi.com/impg/P7H412Vr31qqkPmaO-gdU5Ca6aMAxTArpGFmYQ/sJC5lpTNNN8.jpg?size=900x600&amp;quality=96&amp;sign=59e8f834ccbc0682e84b6f3ebd416822&amp;c_uniq_tag=PEoPebnM1tpir0nj9iF-atyJhahGSE-NWraMAnVaUg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0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un9-29.userapi.com/impg/P7H412Vr31qqkPmaO-gdU5Ca6aMAxTArpGFmYQ/sJC5lpTNNN8.jpg?size=900x600&amp;quality=96&amp;sign=59e8f834ccbc0682e84b6f3ebd416822&amp;c_uniq_tag=PEoPebnM1tpir0nj9iF-atyJhahGSE-NWraMAnVaUg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37995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sun9-29.userapi.com/impg/P7H412Vr31qqkPmaO-gdU5Ca6aMAxTArpGFmYQ/sJC5lpTNNN8.jpg?size=900x600&amp;quality=96&amp;sign=59e8f834ccbc0682e84b6f3ebd416822&amp;c_uniq_tag=PEoPebnM1tpir0nj9iF-atyJhahGSE-NWraMAnVaUg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6632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738568" y="517646"/>
            <a:ext cx="5452699" cy="258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38568" y="4221088"/>
            <a:ext cx="42995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8 : 2 = 4 (ОТК..). </a:t>
            </a:r>
          </a:p>
        </p:txBody>
      </p:sp>
    </p:spTree>
    <p:extLst>
      <p:ext uri="{BB962C8B-B14F-4D97-AF65-F5344CB8AC3E}">
        <p14:creationId xmlns:p14="http://schemas.microsoft.com/office/powerpoint/2010/main" val="84436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15269"/>
              </p:ext>
            </p:extLst>
          </p:nvPr>
        </p:nvGraphicFramePr>
        <p:xfrm>
          <a:off x="0" y="457200"/>
          <a:ext cx="9075513" cy="4267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Слайд" r:id="rId3" imgW="4570501" imgH="3427618" progId="PowerPoint.Slide.12">
                  <p:embed/>
                </p:oleObj>
              </mc:Choice>
              <mc:Fallback>
                <p:oleObj name="Слайд" r:id="rId3" imgW="4570501" imgH="342761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7200"/>
                        <a:ext cx="9075513" cy="42679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5576" y="5301208"/>
            <a:ext cx="28424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10: 2=5 (г)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239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354193"/>
            <a:ext cx="6396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u="sng" dirty="0" smtClean="0"/>
              <a:t>Выполните деление</a:t>
            </a:r>
            <a:endParaRPr lang="ru-RU" sz="4800" b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484784"/>
            <a:ext cx="1742785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2:2=</a:t>
            </a:r>
          </a:p>
          <a:p>
            <a:r>
              <a:rPr lang="ru-RU" sz="5400" dirty="0" smtClean="0"/>
              <a:t>4:2=</a:t>
            </a:r>
          </a:p>
          <a:p>
            <a:r>
              <a:rPr lang="ru-RU" sz="5400" dirty="0" smtClean="0"/>
              <a:t>6:2=</a:t>
            </a:r>
          </a:p>
          <a:p>
            <a:r>
              <a:rPr lang="ru-RU" sz="5400" dirty="0" smtClean="0"/>
              <a:t>8:2=</a:t>
            </a:r>
          </a:p>
          <a:p>
            <a:r>
              <a:rPr lang="ru-RU" sz="5400" dirty="0" smtClean="0"/>
              <a:t>10:2=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1179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65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32</TotalTime>
  <Words>37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Исполнительная</vt:lpstr>
      <vt:lpstr>Слайд Microsoft PowerPoint</vt:lpstr>
      <vt:lpstr>Деление на 2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на 2</dc:title>
  <dc:creator>Пользователь Windows</dc:creator>
  <cp:lastModifiedBy>Пользователь Windows</cp:lastModifiedBy>
  <cp:revision>3</cp:revision>
  <dcterms:created xsi:type="dcterms:W3CDTF">2022-05-03T09:01:42Z</dcterms:created>
  <dcterms:modified xsi:type="dcterms:W3CDTF">2022-05-03T09:34:20Z</dcterms:modified>
</cp:coreProperties>
</file>