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29FE7DB-BDDC-4C61-AE4C-70533130FF4F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B351EAA-C1E5-4834-89C6-F5CE5D72859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Притяжательные местоимения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81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/>
              <a:t>Твой класс </a:t>
            </a:r>
          </a:p>
          <a:p>
            <a:r>
              <a:rPr lang="ru-RU" sz="3600" dirty="0"/>
              <a:t>Успокоить тебя </a:t>
            </a:r>
          </a:p>
          <a:p>
            <a:r>
              <a:rPr lang="ru-RU" sz="3600" dirty="0"/>
              <a:t>Наше здоровье </a:t>
            </a:r>
          </a:p>
          <a:p>
            <a:r>
              <a:rPr lang="ru-RU" sz="3600" dirty="0"/>
              <a:t>Её настроение </a:t>
            </a:r>
          </a:p>
          <a:p>
            <a:r>
              <a:rPr lang="ru-RU" sz="3600" dirty="0"/>
              <a:t>Встретить его </a:t>
            </a:r>
          </a:p>
          <a:p>
            <a:r>
              <a:rPr lang="ru-RU" sz="3600" dirty="0"/>
              <a:t>Вернуть нам </a:t>
            </a:r>
          </a:p>
          <a:p>
            <a:r>
              <a:rPr lang="ru-RU" sz="3600" dirty="0"/>
              <a:t>Жаль их</a:t>
            </a:r>
            <a:r>
              <a:rPr lang="ru-RU" sz="3600" b="1" dirty="0"/>
              <a:t> </a:t>
            </a:r>
            <a:endParaRPr lang="ru-RU" sz="3600" dirty="0"/>
          </a:p>
          <a:p>
            <a:r>
              <a:rPr lang="ru-RU" sz="3600" dirty="0"/>
              <a:t>Их </a:t>
            </a:r>
            <a:r>
              <a:rPr lang="ru-RU" sz="3600" dirty="0" smtClean="0"/>
              <a:t>дом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577730"/>
              </p:ext>
            </p:extLst>
          </p:nvPr>
        </p:nvGraphicFramePr>
        <p:xfrm>
          <a:off x="467544" y="4784963"/>
          <a:ext cx="7992888" cy="1547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83017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Притяжательные местоимения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Личные местоимения</a:t>
                      </a:r>
                      <a:endParaRPr lang="ru-RU" sz="3200" dirty="0"/>
                    </a:p>
                  </a:txBody>
                  <a:tcPr/>
                </a:tc>
              </a:tr>
              <a:tr h="4809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176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551079"/>
              </p:ext>
            </p:extLst>
          </p:nvPr>
        </p:nvGraphicFramePr>
        <p:xfrm>
          <a:off x="251520" y="836712"/>
          <a:ext cx="7992888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83017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Притяжательные местоимения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Личные местоимения</a:t>
                      </a:r>
                      <a:endParaRPr lang="ru-RU" sz="3200" dirty="0"/>
                    </a:p>
                  </a:txBody>
                  <a:tcPr/>
                </a:tc>
              </a:tr>
              <a:tr h="480971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Твой класс</a:t>
                      </a:r>
                    </a:p>
                    <a:p>
                      <a:r>
                        <a:rPr lang="ru-RU" sz="4400" dirty="0" smtClean="0"/>
                        <a:t>Наше здоровье</a:t>
                      </a:r>
                    </a:p>
                    <a:p>
                      <a:r>
                        <a:rPr lang="ru-RU" sz="4400" dirty="0" smtClean="0"/>
                        <a:t>Её настроение</a:t>
                      </a:r>
                    </a:p>
                    <a:p>
                      <a:r>
                        <a:rPr lang="ru-RU" sz="4400" dirty="0" smtClean="0"/>
                        <a:t>Их дом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Успокоить тебя</a:t>
                      </a:r>
                    </a:p>
                    <a:p>
                      <a:r>
                        <a:rPr lang="ru-RU" sz="4400" dirty="0" smtClean="0"/>
                        <a:t>Встретить его</a:t>
                      </a:r>
                    </a:p>
                    <a:p>
                      <a:r>
                        <a:rPr lang="ru-RU" sz="4400" dirty="0" smtClean="0"/>
                        <a:t>Вернуть нам</a:t>
                      </a:r>
                    </a:p>
                    <a:p>
                      <a:r>
                        <a:rPr lang="ru-RU" sz="4400" dirty="0" smtClean="0"/>
                        <a:t>Жаль их</a:t>
                      </a:r>
                    </a:p>
                    <a:p>
                      <a:endParaRPr lang="ru-RU" sz="44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494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051720" y="254913"/>
            <a:ext cx="4323812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18181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рафический диктант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Рисунок 1" descr="Описание: https://documents.infourok.ru/a4d5e4d6-6970-435a-bbf0-0394833b2f0b/0/image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2936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07504" y="1357317"/>
            <a:ext cx="9301136" cy="83099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«Верные-неверные утверждения».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3416280"/>
            <a:ext cx="5529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-  +  -  - </a:t>
            </a:r>
            <a:r>
              <a:rPr lang="ru-RU" sz="4000" b="1" dirty="0" smtClean="0"/>
              <a:t> + </a:t>
            </a:r>
            <a:r>
              <a:rPr lang="ru-RU" sz="4000" b="1" dirty="0"/>
              <a:t>- </a:t>
            </a:r>
            <a:r>
              <a:rPr lang="ru-RU" sz="4000" b="1" dirty="0" smtClean="0"/>
              <a:t> + </a:t>
            </a:r>
            <a:r>
              <a:rPr lang="ru-RU" sz="4000" b="1" dirty="0"/>
              <a:t>+ +  -</a:t>
            </a:r>
            <a:endParaRPr lang="ru-RU" sz="4000" dirty="0"/>
          </a:p>
          <a:p>
            <a:r>
              <a:rPr lang="ru-RU" sz="4000" dirty="0"/>
              <a:t>1 2  3 4 5 6 7 8 9 10 – номер вопроса</a:t>
            </a:r>
          </a:p>
        </p:txBody>
      </p:sp>
    </p:spTree>
    <p:extLst>
      <p:ext uri="{BB962C8B-B14F-4D97-AF65-F5344CB8AC3E}">
        <p14:creationId xmlns:p14="http://schemas.microsoft.com/office/powerpoint/2010/main" val="156493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052736"/>
            <a:ext cx="87129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/>
              <a:t>Лингвистическое исследование</a:t>
            </a:r>
            <a:r>
              <a:rPr lang="ru-RU" sz="4000" b="1" i="1" u="sng" dirty="0" smtClean="0"/>
              <a:t>.</a:t>
            </a:r>
          </a:p>
          <a:p>
            <a:pPr algn="ctr"/>
            <a:endParaRPr lang="ru-RU" sz="4000" u="sng" dirty="0"/>
          </a:p>
          <a:p>
            <a:r>
              <a:rPr lang="ru-RU" sz="4000" b="1" i="1" dirty="0"/>
              <a:t>А) хвост( ?) беличий - обозначает ....</a:t>
            </a:r>
            <a:r>
              <a:rPr lang="ru-RU" sz="4000" dirty="0"/>
              <a:t> </a:t>
            </a:r>
          </a:p>
          <a:p>
            <a:endParaRPr lang="ru-RU" sz="4000" dirty="0"/>
          </a:p>
          <a:p>
            <a:r>
              <a:rPr lang="ru-RU" sz="4000" b="1" i="1" dirty="0"/>
              <a:t>Б)друг( ?) мой - указывает на .... 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27501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340768"/>
            <a:ext cx="90387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i="1" u="sng" dirty="0" smtClean="0"/>
              <a:t>Притяжательные местоимения</a:t>
            </a:r>
            <a:endParaRPr lang="ru-RU" sz="4800" i="1" u="sng" dirty="0"/>
          </a:p>
        </p:txBody>
      </p:sp>
    </p:spTree>
    <p:extLst>
      <p:ext uri="{BB962C8B-B14F-4D97-AF65-F5344CB8AC3E}">
        <p14:creationId xmlns:p14="http://schemas.microsoft.com/office/powerpoint/2010/main" val="343776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052735"/>
            <a:ext cx="71781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/>
              <a:t>Мой</a:t>
            </a:r>
            <a:r>
              <a:rPr lang="ru-RU" sz="3200" dirty="0"/>
              <a:t> </a:t>
            </a:r>
            <a:r>
              <a:rPr lang="ru-RU" sz="3200" b="1" i="1" dirty="0"/>
              <a:t>отец - моя семья - моё рождение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7596336" y="960401"/>
            <a:ext cx="13792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- род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6467" y="2636912"/>
            <a:ext cx="47038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/>
              <a:t>Мой друг - мои друзья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715693" y="2494600"/>
            <a:ext cx="18806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- число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6467" y="4509120"/>
            <a:ext cx="7631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/>
              <a:t>Мой друг - моего друга - моему другу- ....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7084717" y="5093895"/>
            <a:ext cx="18927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-падеж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45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044006"/>
            <a:ext cx="87129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Притяжательные местоимения изменяются по родам, числам и падежам.</a:t>
            </a:r>
          </a:p>
        </p:txBody>
      </p:sp>
    </p:spTree>
    <p:extLst>
      <p:ext uri="{BB962C8B-B14F-4D97-AF65-F5344CB8AC3E}">
        <p14:creationId xmlns:p14="http://schemas.microsoft.com/office/powerpoint/2010/main" val="306229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1891" y="1988840"/>
            <a:ext cx="88521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/>
              <a:t>Мой – наш твой – ваш свой 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90750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913257"/>
            <a:ext cx="87439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/>
              <a:t>Я горжусь своими достижениями</a:t>
            </a:r>
            <a:r>
              <a:rPr lang="ru-RU" b="1" i="1" dirty="0"/>
              <a:t>.</a:t>
            </a:r>
            <a:endParaRPr lang="ru-RU" dirty="0"/>
          </a:p>
        </p:txBody>
      </p:sp>
      <p:cxnSp>
        <p:nvCxnSpPr>
          <p:cNvPr id="4" name="Скругленная соединительная линия 3"/>
          <p:cNvCxnSpPr/>
          <p:nvPr/>
        </p:nvCxnSpPr>
        <p:spPr>
          <a:xfrm>
            <a:off x="2724941" y="1594829"/>
            <a:ext cx="1152128" cy="166663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кругленная соединительная линия 8"/>
          <p:cNvCxnSpPr/>
          <p:nvPr/>
        </p:nvCxnSpPr>
        <p:spPr>
          <a:xfrm>
            <a:off x="3877069" y="1761492"/>
            <a:ext cx="1348882" cy="392250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63081" y="1607475"/>
            <a:ext cx="489587" cy="197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827584" y="1594829"/>
            <a:ext cx="1728192" cy="126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78023" y="1770566"/>
            <a:ext cx="16777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4766216" y="1658150"/>
            <a:ext cx="50405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724128" y="1648145"/>
            <a:ext cx="432048" cy="200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6444208" y="1673624"/>
            <a:ext cx="504056" cy="9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7524328" y="167816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8316416" y="1705140"/>
            <a:ext cx="360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00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836713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В роли притяжательных местоимений могут выступать личные местоимения </a:t>
            </a:r>
            <a:r>
              <a:rPr lang="ru-RU" sz="3600" b="1" dirty="0"/>
              <a:t>ЕЁ, ЕГО,ИХ</a:t>
            </a:r>
            <a:r>
              <a:rPr lang="ru-RU" sz="3600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276872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/>
              <a:t>( ... ?)Её сестра - увидеть (... ?) её</a:t>
            </a:r>
            <a:endParaRPr lang="ru-RU" sz="3600" dirty="0"/>
          </a:p>
          <a:p>
            <a:pPr algn="ctr"/>
            <a:r>
              <a:rPr lang="ru-RU" sz="3600" b="1" i="1" dirty="0"/>
              <a:t>(... ?)Его сумка - встретить (</a:t>
            </a:r>
            <a:r>
              <a:rPr lang="ru-RU" sz="3600" b="1" dirty="0"/>
              <a:t>... </a:t>
            </a:r>
            <a:r>
              <a:rPr lang="ru-RU" sz="3600" b="1" i="1" dirty="0"/>
              <a:t>?) его</a:t>
            </a:r>
            <a:endParaRPr lang="ru-RU" sz="3600" dirty="0"/>
          </a:p>
          <a:p>
            <a:pPr algn="ctr"/>
            <a:r>
              <a:rPr lang="ru-RU" sz="3600" b="1" i="1" dirty="0"/>
              <a:t>(... ?)Их работа - вспомнить (... ?) их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0407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41</TotalTime>
  <Words>117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Притяжательные местоимения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Притяжательные местоимения</dc:title>
  <dc:creator>Пользователь Windows</dc:creator>
  <cp:lastModifiedBy>Пользователь Windows</cp:lastModifiedBy>
  <cp:revision>5</cp:revision>
  <dcterms:created xsi:type="dcterms:W3CDTF">2022-05-03T05:43:15Z</dcterms:created>
  <dcterms:modified xsi:type="dcterms:W3CDTF">2022-05-03T09:42:35Z</dcterms:modified>
</cp:coreProperties>
</file>