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3" r:id="rId10"/>
    <p:sldId id="266" r:id="rId11"/>
    <p:sldId id="268" r:id="rId12"/>
    <p:sldId id="264" r:id="rId13"/>
    <p:sldId id="272" r:id="rId14"/>
    <p:sldId id="267" r:id="rId15"/>
    <p:sldId id="269" r:id="rId16"/>
    <p:sldId id="273" r:id="rId17"/>
    <p:sldId id="271" r:id="rId18"/>
    <p:sldId id="270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E025ADEB-8B5E-4B71-A69F-DBD668388B00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5"/>
            <p14:sldId id="263"/>
            <p14:sldId id="266"/>
            <p14:sldId id="268"/>
          </p14:sldIdLst>
        </p14:section>
        <p14:section name="Раздел без заголовка" id="{572DAACD-6571-49BF-8B84-779EC93E3105}">
          <p14:sldIdLst>
            <p14:sldId id="264"/>
            <p14:sldId id="272"/>
            <p14:sldId id="267"/>
            <p14:sldId id="269"/>
            <p14:sldId id="273"/>
            <p14:sldId id="271"/>
            <p14:sldId id="270"/>
            <p14:sldId id="274"/>
            <p14:sldId id="275"/>
            <p14:sldId id="276"/>
            <p14:sldId id="277"/>
            <p14:sldId id="27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06.10.2015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06.10.2015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06.10.2015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5" y="0"/>
            <a:ext cx="913703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212976"/>
            <a:ext cx="7772400" cy="1656184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Ознакомление детей старшего дошкольного возраста с историей и культурой родного края, как средство воспитания патриотических </a:t>
            </a:r>
            <a:r>
              <a:rPr lang="ru-RU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чувств</a:t>
            </a:r>
            <a:endParaRPr lang="ru-RU" sz="32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4725144"/>
            <a:ext cx="8856984" cy="1872208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Исполнитель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Дерябина Надежда Валерьевна</a:t>
            </a:r>
          </a:p>
          <a:p>
            <a:pPr algn="l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Научный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консультант</a:t>
            </a:r>
          </a:p>
          <a:p>
            <a:pPr algn="l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Хабарова Татьяна Валерьяновна</a:t>
            </a:r>
          </a:p>
          <a:p>
            <a:pPr algn="l"/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к.п.н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, доцент, заведующий кафедрой</a:t>
            </a:r>
          </a:p>
          <a:p>
            <a:pPr algn="l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дошкольного образования ГОУДПО</a:t>
            </a:r>
          </a:p>
          <a:p>
            <a:pPr algn="l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«КРИРО»</a:t>
            </a:r>
          </a:p>
        </p:txBody>
      </p:sp>
    </p:spTree>
    <p:extLst>
      <p:ext uri="{BB962C8B-B14F-4D97-AF65-F5344CB8AC3E}">
        <p14:creationId xmlns:p14="http://schemas.microsoft.com/office/powerpoint/2010/main" val="377863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- фантазируем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л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юбуемся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- делимся впечатлениями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- уважаем свой труд и других людей</a:t>
            </a:r>
          </a:p>
          <a:p>
            <a:pPr marL="0" indent="0" algn="r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- участвуем в городских, республиканских             конкурсах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- играем в национальные игры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620688"/>
            <a:ext cx="74168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Способствуем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повышению познавательной и эмоциональной отзывчивости детей. </a:t>
            </a:r>
          </a:p>
        </p:txBody>
      </p:sp>
    </p:spTree>
    <p:extLst>
      <p:ext uri="{BB962C8B-B14F-4D97-AF65-F5344CB8AC3E}">
        <p14:creationId xmlns:p14="http://schemas.microsoft.com/office/powerpoint/2010/main" val="2649781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«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Ухта-жемчужина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севера. История возникновения города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«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в котором мы живем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«Улицы нашего города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«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Достопримечательности города Ухты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«Памятники в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городе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Ухте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«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Ухта глазами детей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«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Наша Армия», «Транспорт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«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 людей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«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Они прославили наш город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Темы образовательного процесса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1961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задачи: </a:t>
            </a:r>
            <a:endPara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актуализация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знаний о разнообразии животного и растительного мира республики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вызвать восхищение красотой родного края; 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общей и мелкой моторики;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памяти, внимания, ориентировку в пространстве, умения наблюдать и анализировать, сравнивать и сопоставлять; совершенствовать коммуникативные навыки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доброжелательное отношение к окружающим; создать радостную и праздничную атмосферу занятия, хорошее настроение его участникам.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Интегрированное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занятие: «Край мой северный, край неповторимый»</a:t>
            </a:r>
          </a:p>
        </p:txBody>
      </p:sp>
    </p:spTree>
    <p:extLst>
      <p:ext uri="{BB962C8B-B14F-4D97-AF65-F5344CB8AC3E}">
        <p14:creationId xmlns:p14="http://schemas.microsoft.com/office/powerpoint/2010/main" val="416919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221088"/>
            <a:ext cx="3505504" cy="2231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34" y="1556792"/>
            <a:ext cx="3402013" cy="189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080593"/>
            <a:ext cx="3243263" cy="2322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447111" y="548680"/>
            <a:ext cx="1851049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Шапка к шубе пришивается, </a:t>
            </a:r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рукавицам – рукава. </a:t>
            </a:r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– северная малица, </a:t>
            </a:r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Очень странно называется, </a:t>
            </a:r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Очень быстро надевается </a:t>
            </a:r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голову – раз, два. </a:t>
            </a:r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лишь она наденется. </a:t>
            </a:r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Настроение изменится. </a:t>
            </a:r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Видно, малица – волшебница, - </a:t>
            </a:r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Скажет мама у дверей.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(Александр Журавлев )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252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ознакомление с родным городом, с его достопримечательностями, памятными местами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ель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приобщение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истории и культуре родного города, местным достопримечательностям, воспитание любви и привязанности к родному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краю;</a:t>
            </a:r>
          </a:p>
          <a:p>
            <a:pPr marL="0" indent="0">
              <a:buNone/>
            </a:pP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адачи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создать условия для восприятия сведений о культурном облике родного города; осуществить ознакомление дошкольников с историческим, культурным, географическим, природно-экологическим своеобразием родного региона; развивать бережное отношение к городу, его достопримечательностям, культурным ценностям, природе; развивать связную речь детей; обогащать и активизировать словарь детей, учить свободно мыслить, фантазировать; воспитывать чувство гордости за своих земляков, эмоционально-ценностное отношение к краю.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Новый 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экскурсий – виртуальные 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экскурсии.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«Экскурсия-путешествие 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Ухте».</a:t>
            </a:r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987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80"/>
            <a:ext cx="2621507" cy="1963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700809"/>
            <a:ext cx="2376913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0401" y="548680"/>
            <a:ext cx="3013643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490170"/>
            <a:ext cx="2651535" cy="1763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10" y="3590677"/>
            <a:ext cx="2103731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780041"/>
            <a:ext cx="2736850" cy="181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465757"/>
            <a:ext cx="2706687" cy="173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0969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211960" y="2675467"/>
            <a:ext cx="4068440" cy="1401605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народные </a:t>
            </a:r>
            <a:r>
              <a:rPr lang="ru-RU" dirty="0"/>
              <a:t>игры: подвижные игры и состязания, сюжетные, хороводные, </a:t>
            </a:r>
            <a:r>
              <a:rPr lang="ru-RU" dirty="0" smtClean="0"/>
              <a:t>словесные</a:t>
            </a:r>
          </a:p>
          <a:p>
            <a:r>
              <a:rPr lang="ru-RU" dirty="0" smtClean="0"/>
              <a:t>устное </a:t>
            </a:r>
            <a:r>
              <a:rPr lang="ru-RU" dirty="0"/>
              <a:t>народное </a:t>
            </a:r>
            <a:r>
              <a:rPr lang="ru-RU" dirty="0" smtClean="0"/>
              <a:t>творчество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Используем средства 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этнокультурного образования и воспитания 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</a:t>
            </a: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544299"/>
            <a:ext cx="3240360" cy="3869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014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беседуем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подвигах советских воинов в период Великой Отечественной войны; 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устраиваем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тематические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праздники;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фотовыставки («Спасибо за мир» и др.), выставки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рисунков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изготавливаем праздничные открытки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памятные подарки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ветеранов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ВОВ, дарим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во время празднования Дня Победы в городе.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Помним и чтим</a:t>
            </a:r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211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Воспитатели + Родители = Доверие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Объект 1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98363"/>
            <a:ext cx="4064000" cy="3384376"/>
          </a:xfrm>
        </p:spPr>
      </p:pic>
      <p:sp>
        <p:nvSpPr>
          <p:cNvPr id="17" name="Прямоугольник 16"/>
          <p:cNvSpPr/>
          <p:nvPr/>
        </p:nvSpPr>
        <p:spPr>
          <a:xfrm>
            <a:off x="4572000" y="2204864"/>
            <a:ext cx="410445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ыставки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совместные мероприятия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семейные  творческие проекты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стенды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наглядная информация для родителей с рекомендациями, стихи для детей по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осуги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онсультации и беседы с родителями</a:t>
            </a:r>
          </a:p>
        </p:txBody>
      </p:sp>
    </p:spTree>
    <p:extLst>
      <p:ext uri="{BB962C8B-B14F-4D97-AF65-F5344CB8AC3E}">
        <p14:creationId xmlns:p14="http://schemas.microsoft.com/office/powerpoint/2010/main" val="321324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916832"/>
            <a:ext cx="7408333" cy="4464495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2000" b="1" i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 </a:t>
            </a:r>
            <a:r>
              <a:rPr lang="ru-RU" sz="2000" b="1" i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проекта: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вовлечение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 в педагогический процесс; стимулирование интереса родителей к взаимодействию с педагогами в вопросах патриотического воспитания детей дошкольного возраста; воспитание в детях патриотических чувств путем осмысления понятий: род, родители, Родина. Развивать чувство гордости за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семью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i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проекта: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с изображением и значением гербов;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у детей элементарные представления о гербе, как эмблеме духовной общности семьи;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у детей гендерную, семейную принадлежность, патриотические чувства;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сплочению семьи ребенка посредством развития интереса к общему делу;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объединению участников проекта (детей и родителей) в рамках создания коллективных творческих работ;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проявлению креативности участников проекта.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ценность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в том, что каждая семья подойдет к созданию своего герба творчески, все гербы отличаются самобытностью, стилем, содержанием. В основе всех – детское творчество.</a:t>
            </a:r>
          </a:p>
          <a:p>
            <a:pPr marL="0" indent="0">
              <a:buNone/>
            </a:pP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Детско-родительский 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«Герб моей семьи» </a:t>
            </a:r>
          </a:p>
        </p:txBody>
      </p:sp>
    </p:spTree>
    <p:extLst>
      <p:ext uri="{BB962C8B-B14F-4D97-AF65-F5344CB8AC3E}">
        <p14:creationId xmlns:p14="http://schemas.microsoft.com/office/powerpoint/2010/main" val="68622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429000"/>
            <a:ext cx="4392488" cy="294716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Патриотические чувства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2060848"/>
            <a:ext cx="84249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–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  эмоционально окрашенное отношение к своему Отечеству, имеющее практическую направленность и выступающее в качестве внутреннего побудителя активности человека, относящееся к высшим духовным ценностям. </a:t>
            </a:r>
          </a:p>
        </p:txBody>
      </p:sp>
    </p:spTree>
    <p:extLst>
      <p:ext uri="{BB962C8B-B14F-4D97-AF65-F5344CB8AC3E}">
        <p14:creationId xmlns:p14="http://schemas.microsoft.com/office/powerpoint/2010/main" val="2557271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20688"/>
            <a:ext cx="2880320" cy="387464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3573016"/>
            <a:ext cx="4572000" cy="2859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40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283968" y="2675467"/>
            <a:ext cx="4608512" cy="3450696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МОУ «СОШ» № 20;</a:t>
            </a:r>
          </a:p>
          <a:p>
            <a:r>
              <a:rPr lang="ru-RU" dirty="0"/>
              <a:t>Музей пожарной охраны </a:t>
            </a:r>
            <a:r>
              <a:rPr lang="ru-RU" dirty="0" err="1"/>
              <a:t>г.Ухты</a:t>
            </a:r>
            <a:r>
              <a:rPr lang="ru-RU" dirty="0"/>
              <a:t>;</a:t>
            </a:r>
          </a:p>
          <a:p>
            <a:r>
              <a:rPr lang="ru-RU" dirty="0"/>
              <a:t>Центральная детская библиотека имени </a:t>
            </a:r>
            <a:r>
              <a:rPr lang="ru-RU" dirty="0" err="1"/>
              <a:t>А.П.Гайдара</a:t>
            </a:r>
            <a:r>
              <a:rPr lang="ru-RU" dirty="0"/>
              <a:t>;</a:t>
            </a:r>
          </a:p>
          <a:p>
            <a:r>
              <a:rPr lang="ru-RU" dirty="0"/>
              <a:t>МУ «Музейное объединение» МО ГО «Ухта»;</a:t>
            </a:r>
          </a:p>
          <a:p>
            <a:r>
              <a:rPr lang="ru-RU" dirty="0"/>
              <a:t>МУ Центр народной культуры.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Сотрудничаем:</a:t>
            </a:r>
            <a:endParaRPr lang="ru-RU" sz="4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10" y="2708920"/>
            <a:ext cx="4104456" cy="3180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226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7584" y="476672"/>
            <a:ext cx="7380808" cy="557748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выстраиваем 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свою работу в соответствие психолого-возрастных особенностей детей и местными региональными особенностями, в тесном сотрудничестве с родителями, так как только в совместной деятельности мы можем воспитать достойного гражданина нашей страны, любящего своих родных, близких, свою малую и большую Родину, уважающего другие национальности и религии, стремящегося к пониманию и дружбе среди других народов, знающего свои права и защищающего права других. </a:t>
            </a:r>
          </a:p>
        </p:txBody>
      </p:sp>
    </p:spTree>
    <p:extLst>
      <p:ext uri="{BB962C8B-B14F-4D97-AF65-F5344CB8AC3E}">
        <p14:creationId xmlns:p14="http://schemas.microsoft.com/office/powerpoint/2010/main" val="623553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780928"/>
            <a:ext cx="5856431" cy="366027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8634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492896"/>
            <a:ext cx="7408333" cy="3633267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выражают субъективную значимость идентификации личностью себя с определенной страной, народом, культурой, природой на основе происхождения и похожести;</a:t>
            </a: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включают эмоционально окрашенные представления (образы политических, этнокультурных, пейзажных явлений и предметов, собственных действий по отношению к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Отечеству);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проявляются в переживаниях, которые ориентируют субъекта на действия, приносящие благо Отчеству, на защиту своей Родины;</a:t>
            </a: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выступают регуляторами конкретных действий в жизнедеятельности лично  (Смирнов С.Н.)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4899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404664"/>
            <a:ext cx="7588365" cy="619268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3200" b="1" i="1" u="sng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200" b="1" i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200" b="1" i="1" u="sng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200" b="1" i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задачи: 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систему мероприятий по ознакомлению детей старшего дошкольного возраста с историей и культурой родного края для  воспитания у них патриотических чувств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существить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образовательную деятельность по воспитанию патриотических чувств у детей старшего дошкольного возраста через ознакомления с историей и культурой  родного края. </a:t>
            </a:r>
          </a:p>
          <a:p>
            <a:pPr marL="0" indent="0">
              <a:buNone/>
            </a:pP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460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675467"/>
            <a:ext cx="7660373" cy="3450696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детьми                                            с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родителями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образовательной деятельности:</a:t>
            </a:r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ый треугольник 3"/>
          <p:cNvSpPr/>
          <p:nvPr/>
        </p:nvSpPr>
        <p:spPr>
          <a:xfrm flipH="1">
            <a:off x="1403648" y="3356992"/>
            <a:ext cx="3096344" cy="914400"/>
          </a:xfrm>
          <a:prstGeom prst="rtTriangl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ый треугольник 4"/>
          <p:cNvSpPr/>
          <p:nvPr/>
        </p:nvSpPr>
        <p:spPr>
          <a:xfrm>
            <a:off x="5004048" y="3356993"/>
            <a:ext cx="3168352" cy="914399"/>
          </a:xfrm>
          <a:prstGeom prst="rtTriangl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ый треугольник 5"/>
          <p:cNvSpPr/>
          <p:nvPr/>
        </p:nvSpPr>
        <p:spPr>
          <a:xfrm rot="10800000">
            <a:off x="1403645" y="4422841"/>
            <a:ext cx="3081635" cy="950374"/>
          </a:xfrm>
          <a:prstGeom prst="rtTriangl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ый треугольник 6"/>
          <p:cNvSpPr/>
          <p:nvPr/>
        </p:nvSpPr>
        <p:spPr>
          <a:xfrm rot="5400000">
            <a:off x="6113037" y="3313853"/>
            <a:ext cx="950374" cy="3168352"/>
          </a:xfrm>
          <a:prstGeom prst="rtTriangl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796136" y="4998661"/>
            <a:ext cx="29523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предметно-развивающей среды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403644" y="4998661"/>
            <a:ext cx="30816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отрудничество с социальными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партнерами</a:t>
            </a:r>
          </a:p>
        </p:txBody>
      </p:sp>
    </p:spTree>
    <p:extLst>
      <p:ext uri="{BB962C8B-B14F-4D97-AF65-F5344CB8AC3E}">
        <p14:creationId xmlns:p14="http://schemas.microsoft.com/office/powerpoint/2010/main" val="15629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Краеведческий уголок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Книги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журналы и альбомы с фотографиями города,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открытки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Макеты, карты-схемы города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Настольно-печатные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дидактические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Атрибуты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сюжетно-ролевым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играм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Развивающая предметно-пространственная среда.</a:t>
            </a:r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7638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772816"/>
            <a:ext cx="3846492" cy="219961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278" y="4327835"/>
            <a:ext cx="3846492" cy="21326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772817"/>
            <a:ext cx="3247806" cy="472188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223628" y="715032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Краеведческий уголок</a:t>
            </a:r>
            <a:endParaRPr lang="ru-RU" sz="3600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57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 по ознакомлению детей с родным городом.</a:t>
            </a: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63479"/>
            <a:ext cx="3456384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811" y="1844824"/>
            <a:ext cx="3520825" cy="2640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077071"/>
            <a:ext cx="3535991" cy="2651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3243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43350"/>
            <a:ext cx="3794821" cy="266429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902" y="3320988"/>
            <a:ext cx="3969246" cy="28575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3212976"/>
            <a:ext cx="4610286" cy="30735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580" y="1556792"/>
            <a:ext cx="428625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8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261</TotalTime>
  <Words>965</Words>
  <Application>Microsoft Office PowerPoint</Application>
  <PresentationFormat>Экран (4:3)</PresentationFormat>
  <Paragraphs>107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Волна</vt:lpstr>
      <vt:lpstr>Ознакомление детей старшего дошкольного возраста с историей и культурой родного края, как средство воспитания патриотических чувств</vt:lpstr>
      <vt:lpstr>Патриотические чувства</vt:lpstr>
      <vt:lpstr>Презентация PowerPoint</vt:lpstr>
      <vt:lpstr>Презентация PowerPoint</vt:lpstr>
      <vt:lpstr>Направления образовательной деятельности:</vt:lpstr>
      <vt:lpstr>Развивающая предметно-пространственная среда.</vt:lpstr>
      <vt:lpstr>Презентация PowerPoint</vt:lpstr>
      <vt:lpstr>Дидактические игры по ознакомлению детей с родным городом.</vt:lpstr>
      <vt:lpstr>Презентация PowerPoint</vt:lpstr>
      <vt:lpstr>Презентация PowerPoint</vt:lpstr>
      <vt:lpstr>Темы образовательного процесса</vt:lpstr>
      <vt:lpstr>Интегрированное занятие: «Край мой северный, край неповторимый»</vt:lpstr>
      <vt:lpstr>Презентация PowerPoint</vt:lpstr>
      <vt:lpstr>Новый вид экскурсий – виртуальные экскурсии. «Экскурсия-путешествие по Ухте».</vt:lpstr>
      <vt:lpstr>Презентация PowerPoint</vt:lpstr>
      <vt:lpstr>Используем средства этнокультурного образования и воспитания детей</vt:lpstr>
      <vt:lpstr>Помним и чтим</vt:lpstr>
      <vt:lpstr>Воспитатели + Родители = Доверие</vt:lpstr>
      <vt:lpstr>Детско-родительский проект «Герб моей семьи» </vt:lpstr>
      <vt:lpstr>Презентация PowerPoint</vt:lpstr>
      <vt:lpstr>Сотрудничаем: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1</cp:lastModifiedBy>
  <cp:revision>34</cp:revision>
  <dcterms:created xsi:type="dcterms:W3CDTF">2015-10-06T16:12:46Z</dcterms:created>
  <dcterms:modified xsi:type="dcterms:W3CDTF">2015-10-06T20:37:11Z</dcterms:modified>
</cp:coreProperties>
</file>