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2" r:id="rId7"/>
    <p:sldId id="261" r:id="rId8"/>
    <p:sldId id="264" r:id="rId9"/>
    <p:sldId id="263" r:id="rId10"/>
    <p:sldId id="266" r:id="rId11"/>
    <p:sldId id="265" r:id="rId12"/>
    <p:sldId id="268" r:id="rId13"/>
    <p:sldId id="267" r:id="rId14"/>
    <p:sldId id="270" r:id="rId15"/>
    <p:sldId id="269" r:id="rId16"/>
    <p:sldId id="272" r:id="rId17"/>
    <p:sldId id="271" r:id="rId18"/>
    <p:sldId id="274" r:id="rId19"/>
    <p:sldId id="273" r:id="rId20"/>
    <p:sldId id="276" r:id="rId21"/>
    <p:sldId id="275" r:id="rId22"/>
    <p:sldId id="278" r:id="rId23"/>
    <p:sldId id="277" r:id="rId24"/>
    <p:sldId id="280" r:id="rId25"/>
    <p:sldId id="279" r:id="rId26"/>
    <p:sldId id="282" r:id="rId27"/>
    <p:sldId id="281" r:id="rId28"/>
    <p:sldId id="284" r:id="rId29"/>
    <p:sldId id="283" r:id="rId30"/>
    <p:sldId id="286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27687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САМЫХ 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ЭКСТРЕМАЛЬНЫХ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ВОДНЫХ ГОРОК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9133"/>
            <a:ext cx="914400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169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41-метровая водная горка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Insano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аквапарке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Beach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Бразилии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попала в книгу рекордов Гиннесса. Горка высотой с 14-этажный дом возвышается над деревьями и большей частью зданий в окрестностях. Мало кто решится за 5 секунд слететь почти по отвесной горке со скоростью 105 км/ч.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5912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Autofit/>
          </a:bodyPr>
          <a:lstStyle/>
          <a:p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Isano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горка из Книги рекордов Гиннесса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5419"/>
            <a:ext cx="9122377" cy="555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551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Килиманджаро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как известно, название самой высокой горы в Африке. А ещё так называется 50-метровая водная горка в бразильском городе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Рио-де-Жанейро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 которой любители водного экстрима слетают за 5 секунд на скорости 91 км/ч. Причем труба горки продлена дальше по склону холма.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Килиманджаро настолько высока, что каждый двадцатый человек, поднявшийся на ее вершину, отказывается от того, чтобы скатиться вниз.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5617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Kilimanjaro</a:t>
            </a: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почти горная вершина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78138" cy="6160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876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Венеции, Италия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аквапарке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Aqualandia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находится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водная горка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Spacemaker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 можно на 4-местном плотике скатиться со своими друзьями вниз с высоты 40 метров на скорости 100 км/ч. При этом большая часть трассы построена под углом 60 градусов.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Spacemaker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одна из 20 водных горок, на которых можно покататься в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Aqualandia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9980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rmAutofit/>
          </a:bodyPr>
          <a:lstStyle/>
          <a:p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Spacemaker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100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км/ч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резиновом плоте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5"/>
            <a:ext cx="9144000" cy="610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296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Дубае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расположено самое высокое здание в мире, поэтому вовсе не удивительно то, что именно в Дубае находится что одна из самых высоких водных горок в мире.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Jumeirah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Sceirah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гордостью аквапарка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Wild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Wadi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Недавно эта водная горка была реконструирована и теперь она стала еще быстрее и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экстремальнее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Два человека одновременно внезапно падают в люк, открывающийся под ногами, и летят по трубе длиной 120 м на скорости 80 км/ч.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2696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Jumeirah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Sceirah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невероятное падение вниз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4913"/>
            <a:ext cx="9148936" cy="514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142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Звездой среди аттракционов испанского аквапарка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Aventura’s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Aquatic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является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Khajuna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водная горка была названа в честь персонажа древней гавайской легенды.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Высота «Короля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Хаджуна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составляет 31 метр, и любой желающий может прокатиться по желобу,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построенному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углом 55 градусов, со скоростью 6 метров в секунду.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0642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Khajuna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613"/>
            <a:ext cx="9143999" cy="6080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939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1870 году на берегу озера Эри в американском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штате Огайо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открылся парк развлечений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Cedar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достопримечательность парка — водная горка </a:t>
            </a:r>
            <a:r>
              <a:rPr lang="ru-RU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Snake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River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Falls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 которой съезжаешь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высоты 25 метров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скоростью 65 км/ч.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21683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«Падение Дьявола»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довольно пугающее название для 29-метровой водной горки, которая расположена в аквапарке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Aquarama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Кастельоне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Испания.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Devil’s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Drop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может похвастаться самым крутым уклоном желоба с водой в Европе — целых 62 градуса.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62719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Devil’s Drop </a:t>
            </a: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Падение Дьявола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684"/>
            <a:ext cx="9119659" cy="607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378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Водная горка в аквапарке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Xpirado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одним из самых уникальных аттракционов в этом списке из-за стилизации под грозную пиранью.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Пролетев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 метра на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скорости                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 км/ч, в результате смельчак попадает в горячий источник.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3868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1495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Пугающая горка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Xpirado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1"/>
            <a:ext cx="9144000" cy="599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02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Аттракцион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VertiGO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открыт 1 августа 2013 года в парке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Aqualandia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Бенидорме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Испания.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 носит титул водной горки с самой большой высотой свободного падения в Европе. Посетители поднимаются на верх горки, где у них под ногами открывается люк. Высота падения по желобу с водой составляет 33 метра, а под конец человек развивает скорость в 96,5 км/ч. При этом существует еще один спуск, более низкий, если посетитель не рискнет взобраться на самую вершину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VertiGO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2897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97" y="32048"/>
            <a:ext cx="8229600" cy="1143000"/>
          </a:xfrm>
        </p:spPr>
        <p:txBody>
          <a:bodyPr/>
          <a:lstStyle/>
          <a:p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VertiGO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высокая горка.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19794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743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Горка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Wedgie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аквапарке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White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находящемся в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Кумере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Австралия,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является чудом инженерной мысли, созданным компанией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ProSlide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 6 секунд человек проезжает в потоке воды в закрытой трубе 18 метров, т. е. он спускается со скоростью 3 метра в секунду. При этом горка примечательна своими внезапными поворотами. Постепенно скорость спуска падает к концу трубы.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1360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74637"/>
            <a:ext cx="3995936" cy="3154363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Wedgie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самые крутые повороты.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51479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9462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Возле Вероны, Италия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построили аквапарк под названием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Caneva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примечателен своим аттракционом под названием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Stukas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30-метровой водной горкой, в желобе которой человек развивает скорость от 0 до 100 км/ч менее чем за 3 секунды, быстрее, чем любой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Ferrari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мире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настолько быстро, что 40 процентов людей отказываются прокатиться на горке, после того, как поднимаются на верхнюю площадку на высоте десятого этажа.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Stukas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имеет репутацию самой страшной водной горки в Италии.</a:t>
            </a: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71093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en-US" sz="5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Stukas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1"/>
            <a:ext cx="9144000" cy="602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1210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Snake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River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Falls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самая старая горка.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5553"/>
            <a:ext cx="9129599" cy="608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9228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Booster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Loop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одной из самых быстрых кольцевых водных горок в мире, которая расположена в Аквапарке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возле Женевского озера в Швейцарии.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Booster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Loop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люди катятся с высоты 7 этажа в прозрачной трубе со скоростью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80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км/ч. Для посетителей есть обязательное условие — они должны весить не менее 50 кг.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13694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Booster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Loop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прозрачной трубе высоты в 7 этажей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81" y="1657350"/>
            <a:ext cx="7334250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09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662473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Knott’s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Berry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Калифорнии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входит в число 13 наиболее посещаемых тематических парков в Северной Америке. Одним из его 40 аттракционов является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Perilous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Plunge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(Рискованный шаг)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лодка, вмещающая 24 человек, которая падает с высоты 37 метров под углом в 77,8 градусов. Скорость падения лодки 85 км/ч.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066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Perilous Plunge 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Рискованный шаг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363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высокая водная горка в мире находится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Канзас-Сити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аквапарке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Schlitterbahn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Verruckt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переводе с немецкого — «безумный». 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горки высотой 52 метра смельчаки скатываются на скорости 80 км/ч.</a:t>
            </a:r>
            <a:b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9028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277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Безумная горка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Verruckt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3630"/>
            <a:ext cx="9143999" cy="6013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78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Summit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Plummet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36,5 метровая водная горка, с которой можно спуститься в потоке воды без лодки, прямо на своей пятой точке, со скоростью 90 км/ч.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Находится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горка в аквапарке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Disney’s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Blizzard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Beach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городе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Лейк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Буэна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Виста, штат Флорида.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1110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Summit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Plummet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скоростью автомобиля на пятой точке</a:t>
            </a:r>
            <a:b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5689"/>
            <a:ext cx="9144000" cy="527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77154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585</Words>
  <Application>Microsoft Office PowerPoint</Application>
  <PresentationFormat>Экран (4:3)</PresentationFormat>
  <Paragraphs>31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15 САМЫХ ЭКСТРЕМАЛЬНЫХ ВОДНЫХ ГОРОК</vt:lpstr>
      <vt:lpstr>В 1870 году на берегу озера Эри в американском штате Огайо открылся парк развлечений Cedar Point.  Главная достопримечательность парка — водная горка Snake River Falls, по которой съезжаешь  с высоты 25 метров  со скоростью 65 км/ч.</vt:lpstr>
      <vt:lpstr> Snake River Falls — самая старая горка. </vt:lpstr>
      <vt:lpstr> Knott’s Berry Farm в Калифорнии входит в число 13 наиболее посещаемых тематических парков в Северной Америке. Одним из его 40 аттракционов является Perilous Plunge (Рискованный шаг) — лодка, вмещающая 24 человек, которая падает с высоты 37 метров под углом в 77,8 градусов. Скорость падения лодки 85 км/ч. </vt:lpstr>
      <vt:lpstr>Perilous Plunge  Рискованный шаг</vt:lpstr>
      <vt:lpstr>Самая высокая водная горка в мире находится в Канзас-Сити в аквапарке Schlitterbahn.  Verruckt в переводе с немецкого — «безумный».  С горки высотой 52 метра смельчаки скатываются на скорости 80 км/ч. </vt:lpstr>
      <vt:lpstr>Безумная горка Verruckt</vt:lpstr>
      <vt:lpstr> Summit Plummet — 36,5 метровая водная горка, с которой можно спуститься в потоке воды без лодки, прямо на своей пятой точке, со скоростью 90 км/ч.  Находится эта горка в аквапарке Disney’s Blizzard Beach в городе Лейк Буэна Виста, штат Флорида. </vt:lpstr>
      <vt:lpstr> Summit Plummet: со скоростью автомобиля на пятой точке </vt:lpstr>
      <vt:lpstr>41-метровая водная горка Insano в аквапарке Beach Park в Бразилии попала в книгу рекордов Гиннесса. Горка высотой с 14-этажный дом возвышается над деревьями и большей частью зданий в окрестностях. Мало кто решится за 5 секунд слететь почти по отвесной горке со скоростью 105 км/ч. </vt:lpstr>
      <vt:lpstr>Isano — горка из Книги рекордов Гиннесса</vt:lpstr>
      <vt:lpstr>Килиманджаро, как известно, название самой высокой горы в Африке. А ещё так называется 50-метровая водная горка в бразильском городе в Рио-де-Жанейро, с которой любители водного экстрима слетают за 5 секунд на скорости 91 км/ч. Причем труба горки продлена дальше по склону холма. Килиманджаро настолько высока, что каждый двадцатый человек, поднявшийся на ее вершину, отказывается от того, чтобы скатиться вниз.</vt:lpstr>
      <vt:lpstr>Kilimanjaro — почти горная вершина </vt:lpstr>
      <vt:lpstr> В Венеции, Италия в аквапарке Aqualandia находится водная горка Spacemaker.  На ней можно на 4-местном плотике скатиться со своими друзьями вниз с высоты 40 метров на скорости 100 км/ч. При этом большая часть трассы построена под углом 60 градусов. Spacemaker — одна из 20 водных горок, на которых можно покататься в Aqualandia. </vt:lpstr>
      <vt:lpstr>Spacemaker: 100 км/ч на резиновом плоте </vt:lpstr>
      <vt:lpstr>В Дубае расположено самое высокое здание в мире, поэтому вовсе не удивительно то, что именно в Дубае находится что одна из самых высоких водных горок в мире. Jumeirah Sceirah является гордостью аквапарка Wild Wadi Water Park. Недавно эта водная горка была реконструирована и теперь она стала еще быстрее и экстремальнее. Два человека одновременно внезапно падают в люк, открывающийся под ногами, и летят по трубе длиной 120 м на скорости 80 км/ч.</vt:lpstr>
      <vt:lpstr>Jumeirah Sceirah: невероятное падение вниз</vt:lpstr>
      <vt:lpstr>Звездой среди аттракционов испанского аквапарка Port Aventura’s Aquatic Park является King Khajuna.  Эта водная горка была названа в честь персонажа древней гавайской легенды. Высота «Короля Хаджуна» составляет 31 метр, и любой желающий может прокатиться по желобу,  построенному под углом 55 градусов, со скоростью 6 метров в секунду.</vt:lpstr>
      <vt:lpstr>King Khajuna</vt:lpstr>
      <vt:lpstr>«Падение Дьявола» — довольно пугающее название для 29-метровой водной горки, которая расположена в аквапарке Aquarama в Кастельоне, Испания. Devil’s Drop может похвастаться самым крутым уклоном желоба с водой в Европе — целых 62 градуса.</vt:lpstr>
      <vt:lpstr>The Devil’s Drop — Падение Дьявола</vt:lpstr>
      <vt:lpstr>Водная горка в аквапарке Xpirado является одним из самых уникальных аттракционов в этом списке из-за стилизации под грозную пиранью.  Пролетев 32 метра на скорости                 87 км/ч, в результате смельчак попадает в горячий источник.</vt:lpstr>
      <vt:lpstr>Пугающая горка Xpirado</vt:lpstr>
      <vt:lpstr>Аттракцион VertiGO был открыт 1 августа 2013 года в парке Aqualandia в Бенидорме, Испания. Он носит титул водной горки с самой большой высотой свободного падения в Европе. Посетители поднимаются на верх горки, где у них под ногами открывается люк. Высота падения по желобу с водой составляет 33 метра, а под конец человек развивает скорость в 96,5 км/ч. При этом существует еще один спуск, более низкий, если посетитель не рискнет взобраться на самую вершину VertiGO.</vt:lpstr>
      <vt:lpstr>VertiGO — самая высокая горка.</vt:lpstr>
      <vt:lpstr>Горка Wedgie в аквапарке White Water World, находящемся в Кумере, Австралия, является чудом инженерной мысли, созданным компанией ProSlide. За 6 секунд человек проезжает в потоке воды в закрытой трубе 18 метров, т. е. он спускается со скоростью 3 метра в секунду. При этом горка примечательна своими внезапными поворотами. Постепенно скорость спуска падает к концу трубы.</vt:lpstr>
      <vt:lpstr>The Wedgie — самые крутые повороты.</vt:lpstr>
      <vt:lpstr>Возле Вероны, Италия построили аквапарк под названием Caneva.  Он примечателен своим аттракционом под названием Stukas — 30-метровой водной горкой, в желобе которой человек развивает скорость от 0 до 100 км/ч менее чем за 3 секунды, быстрее, чем любой Ferrari в мире.  Это настолько быстро, что 40 процентов людей отказываются прокатиться на горке, после того, как поднимаются на верхнюю площадку на высоте десятого этажа.  Stukas имеет репутацию самой страшной водной горки в Италии. </vt:lpstr>
      <vt:lpstr>Stukas</vt:lpstr>
      <vt:lpstr>Booster Loop является одной из самых быстрых кольцевых водных горок в мире, которая расположена в Аквапарке возле Женевского озера в Швейцарии. В Booster Loop люди катятся с высоты 7 этажа в прозрачной трубе со скоростью                    80 км/ч. Для посетителей есть обязательное условие — они должны весить не менее 50 кг.</vt:lpstr>
      <vt:lpstr>Booster Loop: в прозрачной трубе высоты в 7 этажей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 САМЫХ ЭКСТРЕМАЛЬНЫХ ВОДНЫХ ГОРОК</dc:title>
  <dc:creator>Igor Ivanov</dc:creator>
  <cp:lastModifiedBy>Igor Ivanov</cp:lastModifiedBy>
  <cp:revision>6</cp:revision>
  <dcterms:created xsi:type="dcterms:W3CDTF">2015-02-08T02:44:51Z</dcterms:created>
  <dcterms:modified xsi:type="dcterms:W3CDTF">2015-02-08T03:41:45Z</dcterms:modified>
</cp:coreProperties>
</file>