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7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2" r:id="rId18"/>
    <p:sldId id="273" r:id="rId19"/>
    <p:sldId id="274" r:id="rId20"/>
    <p:sldId id="275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3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30.01.2018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cs7011.vk.me/c405720/v405720207/75e1/5gkczxytui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673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5018493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Autofit/>
          </a:bodyPr>
          <a:lstStyle/>
          <a:p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САМОСТОЯТЕЛЬНО ПРИМЕНЯТЬ НУЖНУЮ ИНФОРМАЦИЮ</a:t>
            </a:r>
          </a:p>
        </p:txBody>
      </p:sp>
      <p:pic>
        <p:nvPicPr>
          <p:cNvPr id="3" name="Picture 2" descr="https://deti.mail.ru/pre_square800_resize/pic/photolib/2013/08/22/lori-0003056641-bigwww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43000"/>
            <a:ext cx="9144000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482449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0482"/>
            <a:ext cx="8229600" cy="1143000"/>
          </a:xfrm>
        </p:spPr>
        <p:txBody>
          <a:bodyPr>
            <a:normAutofit/>
          </a:bodyPr>
          <a:lstStyle/>
          <a:p>
            <a:r>
              <a:rPr lang="ru-RU" sz="5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РАБОТАТЬ В КОМАНДЕ</a:t>
            </a:r>
          </a:p>
        </p:txBody>
      </p:sp>
      <p:pic>
        <p:nvPicPr>
          <p:cNvPr id="11266" name="Picture 2" descr="https://ekburg.tv/uploads/55326845064718873aacc2b8/studenty.jpe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6"/>
          <a:stretch/>
        </p:blipFill>
        <p:spPr bwMode="auto">
          <a:xfrm>
            <a:off x="0" y="977539"/>
            <a:ext cx="9144000" cy="58804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1376917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228998"/>
          </a:xfrm>
        </p:spPr>
        <p:txBody>
          <a:bodyPr>
            <a:noAutofit/>
          </a:bodyPr>
          <a:lstStyle/>
          <a:p>
            <a:r>
              <a:rPr lang="ru-RU" sz="5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РОССИЙСКИЕ ШКОЛЬНИКИ</a:t>
            </a:r>
          </a:p>
        </p:txBody>
      </p:sp>
      <p:pic>
        <p:nvPicPr>
          <p:cNvPr id="1026" name="Picture 2" descr="http://images.aif.ru/010/717/1eb9e8d83ea96f0cb07d2568b6c574a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80729"/>
            <a:ext cx="9144000" cy="5877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3665419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4" y="0"/>
            <a:ext cx="9143636" cy="1417638"/>
          </a:xfrm>
        </p:spPr>
        <p:txBody>
          <a:bodyPr>
            <a:noAutofit/>
          </a:bodyPr>
          <a:lstStyle/>
          <a:p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УМЕЮТ РАБОТАТЬ С ИНФОРМАЦИЕЙ</a:t>
            </a:r>
          </a:p>
        </p:txBody>
      </p:sp>
      <p:pic>
        <p:nvPicPr>
          <p:cNvPr id="13314" name="Picture 2" descr="https://flytothesky.ru/wp-content/uploads/2016/04/rep-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" y="1201105"/>
            <a:ext cx="9143636" cy="56428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0215408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556792"/>
          </a:xfrm>
        </p:spPr>
        <p:txBody>
          <a:bodyPr>
            <a:noAutofit/>
          </a:bodyPr>
          <a:lstStyle/>
          <a:p>
            <a:r>
              <a:rPr lang="ru-RU" sz="4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РЕШАЮТ ПРАКТИЧЕСКИЕ, СОЦИАЛЬНО-ЗНАЧИМЫЕ И ЛИЧНЫЕ ПРОБЛЕМЫ</a:t>
            </a:r>
          </a:p>
        </p:txBody>
      </p:sp>
      <p:pic>
        <p:nvPicPr>
          <p:cNvPr id="3074" name="Picture 2" descr=" Фото: depositphotos.co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412775"/>
            <a:ext cx="7907978" cy="52746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8491851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-6771"/>
            <a:ext cx="8229600" cy="1143000"/>
          </a:xfrm>
        </p:spPr>
        <p:txBody>
          <a:bodyPr>
            <a:normAutofit/>
          </a:bodyPr>
          <a:lstStyle/>
          <a:p>
            <a:r>
              <a:rPr lang="ru-RU" sz="5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ДЕЛАЮТ ГИПОТЕЗЫ</a:t>
            </a:r>
          </a:p>
        </p:txBody>
      </p:sp>
      <p:pic>
        <p:nvPicPr>
          <p:cNvPr id="3" name="Picture 6" descr="https://i1.wp.com/shkola-i-my.ru/wp-content/uploads/2017/02/stockvault-school-boy129765.jpg?resize=1024%2C683&amp;ssl=1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41"/>
          <a:stretch/>
        </p:blipFill>
        <p:spPr bwMode="auto">
          <a:xfrm>
            <a:off x="0" y="1060359"/>
            <a:ext cx="9144000" cy="57976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1089635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Autofit/>
          </a:bodyPr>
          <a:lstStyle/>
          <a:p>
            <a:r>
              <a:rPr lang="ru-RU" sz="4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УМЕЮТ ЧИТАТЬ ЛУЧШЕ ВСЕХ В МИРЕ</a:t>
            </a:r>
          </a:p>
        </p:txBody>
      </p:sp>
      <p:pic>
        <p:nvPicPr>
          <p:cNvPr id="14338" name="Picture 2" descr="http://kamchatkairo.ru/images/000_%D0%97%D0%90%D0%A1%D0%A2%D0%90%D0%92%D0%9A%D0%98/%D0%A3%D1%80%D0%BE%D0%BA%D0%B8_%D0%B4%D0%BE%D0%B1%D1%80%D0%BE%D1%82%D1%8B__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08720"/>
            <a:ext cx="9144000" cy="5949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022923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17638"/>
          </a:xfrm>
        </p:spPr>
        <p:txBody>
          <a:bodyPr>
            <a:noAutofit/>
          </a:bodyPr>
          <a:lstStyle/>
          <a:p>
            <a:r>
              <a:rPr lang="ru-RU" sz="49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ДОЛЖНЫ УМЕТЬ </a:t>
            </a:r>
            <a:r>
              <a:rPr lang="ru-RU" sz="49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49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9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ИГРАТЬ </a:t>
            </a:r>
            <a:r>
              <a:rPr lang="ru-RU" sz="49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ШАХМАТЫ</a:t>
            </a:r>
          </a:p>
        </p:txBody>
      </p:sp>
      <p:pic>
        <p:nvPicPr>
          <p:cNvPr id="15362" name="Picture 2" descr="http://mtdata.ru/u20/photo0A54/20311839190-0/origina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425022"/>
            <a:ext cx="7164288" cy="5435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844964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r>
              <a:rPr lang="ru-RU" sz="4800" dirty="0"/>
              <a:t>По последним результатам международного мониторинга качества школьного образования (PISA), уровень знаний российских школьников остаётся ниже среднего. </a:t>
            </a:r>
            <a:r>
              <a:rPr lang="ru-RU" sz="4800" dirty="0" smtClean="0"/>
              <a:t/>
            </a:r>
            <a:br>
              <a:rPr lang="ru-RU" sz="4800" dirty="0" smtClean="0"/>
            </a:br>
            <a:r>
              <a:rPr lang="ru-RU" sz="4800" dirty="0" smtClean="0"/>
              <a:t>А </a:t>
            </a:r>
            <a:r>
              <a:rPr lang="ru-RU" sz="4800" dirty="0"/>
              <a:t>в общем рейтинге стран Россия заняла </a:t>
            </a:r>
            <a:r>
              <a:rPr lang="ru-RU" sz="4800" dirty="0" smtClean="0"/>
              <a:t>33-е </a:t>
            </a:r>
            <a:r>
              <a:rPr lang="ru-RU" sz="4800" dirty="0"/>
              <a:t>место из 72.</a:t>
            </a:r>
          </a:p>
        </p:txBody>
      </p:sp>
    </p:spTree>
    <p:extLst>
      <p:ext uri="{BB962C8B-B14F-4D97-AF65-F5344CB8AC3E}">
        <p14:creationId xmlns:p14="http://schemas.microsoft.com/office/powerpoint/2010/main" val="3138236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6849" y="1856"/>
            <a:ext cx="8229600" cy="906864"/>
          </a:xfrm>
        </p:spPr>
        <p:txBody>
          <a:bodyPr>
            <a:normAutofit fontScale="90000"/>
          </a:bodyPr>
          <a:lstStyle/>
          <a:p>
            <a:r>
              <a:rPr lang="ru-RU" sz="5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ЛЮБЯТ УЧИТЬСЯ</a:t>
            </a:r>
          </a:p>
        </p:txBody>
      </p:sp>
      <p:pic>
        <p:nvPicPr>
          <p:cNvPr id="4098" name="Picture 2" descr="https://image.mel.fm/i/x/xwFJ3uWlLD/590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36712"/>
            <a:ext cx="9164701" cy="288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6" descr="http://www.telegraf.in.ua/uploads/posts/2016-03/1459154895_456788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05"/>
          <a:stretch/>
        </p:blipFill>
        <p:spPr bwMode="auto">
          <a:xfrm>
            <a:off x="-1" y="3501008"/>
            <a:ext cx="9134475" cy="3356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471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0"/>
            <a:ext cx="7772400" cy="1470025"/>
          </a:xfrm>
        </p:spPr>
        <p:txBody>
          <a:bodyPr>
            <a:normAutofit/>
          </a:bodyPr>
          <a:lstStyle/>
          <a:p>
            <a:r>
              <a:rPr lang="ru-RU" sz="7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ЧЕЛОВЕК </a:t>
            </a:r>
            <a:r>
              <a:rPr lang="en-US" sz="7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XXI</a:t>
            </a:r>
            <a:r>
              <a:rPr lang="ru-RU" sz="7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ВЕКА</a:t>
            </a:r>
            <a:endParaRPr lang="ru-RU" sz="7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8" name="Picture 4" descr="http://xn--b1axaddcbe0gi.xn--p1ai/wp-content/uploads/2016/05/32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34" b="4529"/>
          <a:stretch/>
        </p:blipFill>
        <p:spPr bwMode="auto">
          <a:xfrm>
            <a:off x="10720" y="1155940"/>
            <a:ext cx="9144000" cy="5702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0807321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1"/>
            <a:ext cx="9144000" cy="1556793"/>
          </a:xfrm>
        </p:spPr>
        <p:txBody>
          <a:bodyPr>
            <a:noAutofit/>
          </a:bodyPr>
          <a:lstStyle/>
          <a:p>
            <a:r>
              <a:rPr lang="ru-RU" sz="49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ПОЛУЧАЮТ БЕСПЛАТНОЕ ОБРАЗОВАНИЕ В ШКОЛАХ</a:t>
            </a:r>
          </a:p>
        </p:txBody>
      </p:sp>
      <p:pic>
        <p:nvPicPr>
          <p:cNvPr id="5122" name="Picture 2" descr="https://image.mel.fm/i/r/rVZnpF36vJ/590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56793"/>
            <a:ext cx="9144000" cy="5301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876877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>
            <a:normAutofit/>
          </a:bodyPr>
          <a:lstStyle/>
          <a:p>
            <a:r>
              <a:rPr lang="ru-RU" sz="5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ПРЕДПРИИМЧИВОСТЬ</a:t>
            </a:r>
            <a:endParaRPr lang="ru-RU" sz="5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52" name="Picture 4" descr="http://www.vetka.by/wp-content/uploads/2012/05/vetkovski_raion_children_baby_0-1024x65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22130"/>
            <a:ext cx="9144000" cy="5832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114651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32650"/>
            <a:ext cx="8229600" cy="1143000"/>
          </a:xfrm>
        </p:spPr>
        <p:txBody>
          <a:bodyPr>
            <a:normAutofit/>
          </a:bodyPr>
          <a:lstStyle/>
          <a:p>
            <a:r>
              <a:rPr lang="ru-RU" sz="5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САМОСТОЯТЕЛЬНОСТЬ</a:t>
            </a:r>
          </a:p>
        </p:txBody>
      </p:sp>
      <p:pic>
        <p:nvPicPr>
          <p:cNvPr id="3078" name="Picture 6" descr="http://femaleworld.info/wp-content/uploads/2014/06/Priuchat-li-syina-k-pomoshhi-po-domu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3000"/>
                    </a14:imgEffect>
                    <a14:imgEffect>
                      <a14:brightnessContrast bright="-1000" contrast="4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7225" b="9489"/>
          <a:stretch/>
        </p:blipFill>
        <p:spPr bwMode="auto">
          <a:xfrm>
            <a:off x="1043608" y="1042755"/>
            <a:ext cx="7315200" cy="58228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180618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-10804"/>
            <a:ext cx="8229600" cy="1143000"/>
          </a:xfrm>
        </p:spPr>
        <p:txBody>
          <a:bodyPr>
            <a:normAutofit/>
          </a:bodyPr>
          <a:lstStyle/>
          <a:p>
            <a:r>
              <a:rPr lang="ru-RU" sz="5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ОТВЕТСТВЕННОСТЬ</a:t>
            </a:r>
          </a:p>
        </p:txBody>
      </p:sp>
      <p:pic>
        <p:nvPicPr>
          <p:cNvPr id="4104" name="Picture 8" descr="http://ppms.edu-penza.ru/fails/%D0%92%D0%BB%D0%B8%D1%8F%D0%BD%D0%B8%D0%B5%20%D1%81%D0%B5%D0%BC%D0%B5%D0%B9%D0%BD%D1%8B%D1%85%20%D0%BE%D1%82%D0%BD%D0%BE%D1%88%D0%B5%D0%BD%D0%B8%D0%B9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067"/>
          <a:stretch/>
        </p:blipFill>
        <p:spPr bwMode="auto">
          <a:xfrm>
            <a:off x="-10256" y="965090"/>
            <a:ext cx="9144000" cy="590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595588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4138"/>
            <a:ext cx="8229600" cy="1143000"/>
          </a:xfrm>
        </p:spPr>
        <p:txBody>
          <a:bodyPr>
            <a:normAutofit/>
          </a:bodyPr>
          <a:lstStyle/>
          <a:p>
            <a:r>
              <a:rPr lang="ru-RU" sz="5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КОММУНИКАБЕЛЬНОСТЬ</a:t>
            </a:r>
          </a:p>
        </p:txBody>
      </p:sp>
      <p:pic>
        <p:nvPicPr>
          <p:cNvPr id="6152" name="Picture 8" descr="https://jvern.club/images/f_15502210-mi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82099"/>
            <a:ext cx="9144000" cy="59759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0229509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" y="-1"/>
            <a:ext cx="9146908" cy="1484785"/>
          </a:xfrm>
        </p:spPr>
        <p:txBody>
          <a:bodyPr>
            <a:noAutofit/>
          </a:bodyPr>
          <a:lstStyle/>
          <a:p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СПОСОБНОСТЬ ВИДЕТЬ И РЕШАТЬ ПРОБЛЕМЫ АВТОНОМНО</a:t>
            </a:r>
          </a:p>
        </p:txBody>
      </p:sp>
      <p:pic>
        <p:nvPicPr>
          <p:cNvPr id="7172" name="Picture 4" descr="http://kupon.ru/files/image/328263/30076ab2d4f553131b78aa6dbaf25540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84785"/>
            <a:ext cx="9146909" cy="5373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6914227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417638"/>
          </a:xfrm>
        </p:spPr>
        <p:txBody>
          <a:bodyPr>
            <a:noAutofit/>
          </a:bodyPr>
          <a:lstStyle/>
          <a:p>
            <a:r>
              <a:rPr lang="ru-RU" sz="5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СПОСОБНОСТЬ ПОСТОЯННО УЧИТЬСЯ</a:t>
            </a:r>
          </a:p>
        </p:txBody>
      </p:sp>
      <p:pic>
        <p:nvPicPr>
          <p:cNvPr id="8194" name="Picture 2" descr="http://vmuseum.volgedu.ru/wp-content/uploads/2017/09/%D0%B8%D1%81-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625" y="1484784"/>
            <a:ext cx="8239125" cy="5373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0394216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0482"/>
            <a:ext cx="8229600" cy="1143000"/>
          </a:xfrm>
        </p:spPr>
        <p:txBody>
          <a:bodyPr>
            <a:noAutofit/>
          </a:bodyPr>
          <a:lstStyle/>
          <a:p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САМОСТОЯТЕЛЬНО НАХОДИТЬ НУЖНУЮ ИНФОРМАЦИЮ</a:t>
            </a:r>
          </a:p>
        </p:txBody>
      </p:sp>
      <p:pic>
        <p:nvPicPr>
          <p:cNvPr id="9220" name="Picture 4" descr="http://vyatichi.ru/assets/images/content/otpusk-s-rebenkom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275"/>
          <a:stretch/>
        </p:blipFill>
        <p:spPr bwMode="auto">
          <a:xfrm>
            <a:off x="0" y="1268760"/>
            <a:ext cx="9144000" cy="5589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8395341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402</TotalTime>
  <Words>76</Words>
  <Application>Microsoft Office PowerPoint</Application>
  <PresentationFormat>Экран (4:3)</PresentationFormat>
  <Paragraphs>19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Презентация PowerPoint</vt:lpstr>
      <vt:lpstr>ЧЕЛОВЕК XXI ВЕКА</vt:lpstr>
      <vt:lpstr>ПРЕДПРИИМЧИВОСТЬ</vt:lpstr>
      <vt:lpstr>САМОСТОЯТЕЛЬНОСТЬ</vt:lpstr>
      <vt:lpstr>ОТВЕТСТВЕННОСТЬ</vt:lpstr>
      <vt:lpstr>КОММУНИКАБЕЛЬНОСТЬ</vt:lpstr>
      <vt:lpstr>СПОСОБНОСТЬ ВИДЕТЬ И РЕШАТЬ ПРОБЛЕМЫ АВТОНОМНО</vt:lpstr>
      <vt:lpstr>СПОСОБНОСТЬ ПОСТОЯННО УЧИТЬСЯ</vt:lpstr>
      <vt:lpstr>САМОСТОЯТЕЛЬНО НАХОДИТЬ НУЖНУЮ ИНФОРМАЦИЮ</vt:lpstr>
      <vt:lpstr>САМОСТОЯТЕЛЬНО ПРИМЕНЯТЬ НУЖНУЮ ИНФОРМАЦИЮ</vt:lpstr>
      <vt:lpstr>РАБОТАТЬ В КОМАНДЕ</vt:lpstr>
      <vt:lpstr>РОССИЙСКИЕ ШКОЛЬНИКИ</vt:lpstr>
      <vt:lpstr>УМЕЮТ РАБОТАТЬ С ИНФОРМАЦИЕЙ</vt:lpstr>
      <vt:lpstr>РЕШАЮТ ПРАКТИЧЕСКИЕ, СОЦИАЛЬНО-ЗНАЧИМЫЕ И ЛИЧНЫЕ ПРОБЛЕМЫ</vt:lpstr>
      <vt:lpstr>ДЕЛАЮТ ГИПОТЕЗЫ</vt:lpstr>
      <vt:lpstr>УМЕЮТ ЧИТАТЬ ЛУЧШЕ ВСЕХ В МИРЕ</vt:lpstr>
      <vt:lpstr>ДОЛЖНЫ УМЕТЬ  ИГРАТЬ В ШАХМАТЫ</vt:lpstr>
      <vt:lpstr>По последним результатам международного мониторинга качества школьного образования (PISA), уровень знаний российских школьников остаётся ниже среднего.  А в общем рейтинге стран Россия заняла 33-е место из 72.</vt:lpstr>
      <vt:lpstr>ЛЮБЯТ УЧИТЬСЯ</vt:lpstr>
      <vt:lpstr>ПОЛУЧАЮТ БЕСПЛАТНОЕ ОБРАЗОВАНИЕ В ШКОЛАХ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ЧЕЛОВЕК XXI ВЕКА</dc:title>
  <dc:creator>Igor Ivanov</dc:creator>
  <cp:lastModifiedBy>Igor Ivanov</cp:lastModifiedBy>
  <cp:revision>12</cp:revision>
  <dcterms:created xsi:type="dcterms:W3CDTF">2018-01-30T00:46:00Z</dcterms:created>
  <dcterms:modified xsi:type="dcterms:W3CDTF">2018-01-30T09:31:58Z</dcterms:modified>
</cp:coreProperties>
</file>