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38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2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52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44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400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44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33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83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22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080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67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CB10E-CB15-4556-A875-C7DEAA112D58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FE953-2AC3-4FCB-844B-629C3A3FF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831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295232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Майская средняя общеобразовательная школа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«История создания песни «Ветеранам» жителями п. Майский»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3886200"/>
            <a:ext cx="4032448" cy="20630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Выполнила: Молчанова Надежда,</a:t>
            </a:r>
          </a:p>
          <a:p>
            <a:r>
              <a:rPr lang="ru-RU" dirty="0" smtClean="0"/>
              <a:t>Ученица 8 класса МБОУ </a:t>
            </a:r>
            <a:r>
              <a:rPr lang="ru-RU" dirty="0" err="1" smtClean="0"/>
              <a:t>МаСОШ</a:t>
            </a:r>
            <a:endParaRPr lang="ru-RU" dirty="0" smtClean="0"/>
          </a:p>
          <a:p>
            <a:r>
              <a:rPr lang="ru-RU" dirty="0" smtClean="0"/>
              <a:t>Руководитель: Батуева Марина Александровна</a:t>
            </a:r>
            <a:endParaRPr lang="ru-RU" dirty="0"/>
          </a:p>
        </p:txBody>
      </p:sp>
      <p:pic>
        <p:nvPicPr>
          <p:cNvPr id="1026" name="Picture 2" descr="C:\Users\марина\Desktop\Screenshot_2022-04-22-04-06-17-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3" b="33839"/>
          <a:stretch/>
        </p:blipFill>
        <p:spPr bwMode="auto">
          <a:xfrm>
            <a:off x="323528" y="3356992"/>
            <a:ext cx="453650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22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Users\марина\Desktop\Screenshot_2022-04-22-05-35-48-37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76" b="33115"/>
          <a:stretch/>
        </p:blipFill>
        <p:spPr bwMode="auto">
          <a:xfrm>
            <a:off x="2051720" y="3429000"/>
            <a:ext cx="4752528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58847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Заключение</a:t>
            </a:r>
          </a:p>
          <a:p>
            <a:r>
              <a:rPr lang="ru-RU" dirty="0" smtClean="0"/>
              <a:t>Люди никогда не должны забывать подвиг русских солдат, всегда должны помнить и быть благодарными ветеранам Великой Отечественной войны за обретённую свободу и мир. Эта благодарность прекрасно выражается и принимается всеми людьми нашей страны в виде исполнения песен в честь  великой Победы!!!</a:t>
            </a:r>
          </a:p>
          <a:p>
            <a:r>
              <a:rPr lang="ru-RU" dirty="0" smtClean="0"/>
              <a:t>1 Песня «Ветеранам» возвращает нас к событиям военного времени не только для того, чтобы вновь и вновь показывать трудный путь к победе нашего народа, но и для того, чтобы опыт прошлого предостерёг от катастрофических ошибок в настоящем и будущем.</a:t>
            </a:r>
          </a:p>
          <a:p>
            <a:r>
              <a:rPr lang="ru-RU" dirty="0" smtClean="0"/>
              <a:t>2 Песня «Ветеранам» учит молодое поколение любить свою Родину, в случае необходимости встать на защиту её, как это делал наш народ.</a:t>
            </a:r>
          </a:p>
          <a:p>
            <a:r>
              <a:rPr lang="ru-RU" dirty="0" smtClean="0"/>
              <a:t>3 Песня «Ветеранам» стала символом, гимном п. Майский.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2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53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9144000" cy="479715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2800" b="1" dirty="0" smtClean="0"/>
              <a:t>Актуальность</a:t>
            </a:r>
            <a:r>
              <a:rPr lang="ru-RU" sz="2800" dirty="0" smtClean="0"/>
              <a:t>: История полна побед и героических сражений. Но особой датой для каждого является 9 мая – день Победы, День Славы. Единственный праздник, который объединяет всех. Этот день возвратил нам свободу от фашизма, который распространялся по земному шару. Бойцы – ветераны, не страшась смерти, защищали родную страну, а после победы восстанавливали разрушенное. 9 мая – День Великой Победы, когда все российские люди преклоняют головы перед подвигов ветеранов войны, выражают благодарность ветеранам фронта и труженикам тыла. Много песен посвящено Великой Отечественной войне и среди них песни, которые звучат в честь ветеранов. На эту тему и в нашем посёлке появилась песня </a:t>
            </a:r>
            <a:r>
              <a:rPr lang="ru-RU" dirty="0" smtClean="0"/>
              <a:t>«Ветеранам».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94092"/>
            <a:ext cx="5112568" cy="266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89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5710708" cy="564949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Цель работы: </a:t>
            </a:r>
            <a:r>
              <a:rPr lang="ru-RU" dirty="0" smtClean="0"/>
              <a:t>Узнать историю песни «Ветеранам»</a:t>
            </a:r>
          </a:p>
          <a:p>
            <a:pPr marL="0" indent="0">
              <a:buNone/>
            </a:pPr>
            <a:r>
              <a:rPr lang="ru-RU" b="1" dirty="0" smtClean="0"/>
              <a:t>Задачи:</a:t>
            </a:r>
          </a:p>
          <a:p>
            <a:pPr marL="0" indent="0">
              <a:buNone/>
            </a:pPr>
            <a:r>
              <a:rPr lang="ru-RU" dirty="0" smtClean="0"/>
              <a:t>- узнать биографию авторов</a:t>
            </a:r>
          </a:p>
          <a:p>
            <a:pPr marL="0" indent="0">
              <a:buNone/>
            </a:pPr>
            <a:r>
              <a:rPr lang="ru-RU" dirty="0" smtClean="0"/>
              <a:t>- узнать условия создания песни</a:t>
            </a:r>
          </a:p>
          <a:p>
            <a:pPr marL="0" indent="0">
              <a:buNone/>
            </a:pPr>
            <a:r>
              <a:rPr lang="ru-RU" dirty="0" smtClean="0"/>
              <a:t>- узнать о жизни и востребованности песни.</a:t>
            </a:r>
          </a:p>
          <a:p>
            <a:pPr marL="0" indent="0">
              <a:buNone/>
            </a:pPr>
            <a:r>
              <a:rPr lang="ru-RU" b="1" dirty="0" smtClean="0"/>
              <a:t>Обоснование выбора темы:</a:t>
            </a:r>
          </a:p>
          <a:p>
            <a:pPr marL="0" indent="0">
              <a:buNone/>
            </a:pPr>
            <a:r>
              <a:rPr lang="ru-RU" dirty="0" smtClean="0"/>
              <a:t>Эта песня посвящена 40-летию Победы над фашисткой Германией. Она раскрывает благодарное отношение к ветеранам Великой Отечественной Войны, которые спустя несколько лет после победы, приехали строить новый посёлок, жили в землянках, работали самоотверженно.</a:t>
            </a:r>
          </a:p>
          <a:p>
            <a:pPr marL="0" indent="0">
              <a:buNone/>
            </a:pPr>
            <a:r>
              <a:rPr lang="ru-RU" b="1" dirty="0" smtClean="0"/>
              <a:t>Предмет исследования</a:t>
            </a:r>
            <a:r>
              <a:rPr lang="ru-RU" dirty="0" smtClean="0"/>
              <a:t>: песня «Ветеранам»</a:t>
            </a:r>
          </a:p>
          <a:p>
            <a:pPr marL="0" indent="0">
              <a:buNone/>
            </a:pPr>
            <a:r>
              <a:rPr lang="ru-RU" b="1" dirty="0" smtClean="0"/>
              <a:t>Методы исследования</a:t>
            </a:r>
            <a:r>
              <a:rPr lang="ru-RU" dirty="0" smtClean="0"/>
              <a:t>: беседы, работа с семейными архивными материалами, записями.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Users\марина\Desktop\Screenshot_2022-04-22-04-06-01-9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2" b="20404"/>
          <a:stretch/>
        </p:blipFill>
        <p:spPr bwMode="auto">
          <a:xfrm>
            <a:off x="6057900" y="548680"/>
            <a:ext cx="30861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58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5616624" cy="68580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Песня «Ветеранам» была написана жителями нашего посёлка к 40-летию п. Майский. Её написали Григорьев Александр Иванович и Савиткина Ольга Владимировна. Григорьев А. И. родился в 1939 году в Удмуртии. Его детство прошло в Бурятии. Он начинал свою музыкальную деятельность с малых лет, самостоятельно играл на нескольких музыкальных инструментах: баяне, балалайке, дудочке и других. За 2 года вместо 4-х лет закончил музыкальное обучение в с. </a:t>
            </a:r>
            <a:r>
              <a:rPr lang="ru-RU" dirty="0" err="1" smtClean="0"/>
              <a:t>Кижинга</a:t>
            </a:r>
            <a:r>
              <a:rPr lang="ru-RU" dirty="0" smtClean="0"/>
              <a:t> и поступил в музыкальное училище имени П.И. Чайковского по классу «Баян» в г. Улан-Удэ. После окончания училища Александр Иванович 2 года проработал художественным руководителем Дома Культуры.</a:t>
            </a:r>
            <a:endParaRPr lang="ru-RU" dirty="0"/>
          </a:p>
        </p:txBody>
      </p:sp>
      <p:pic>
        <p:nvPicPr>
          <p:cNvPr id="4100" name="Picture 4" descr="C:\Users\марина\Desktop\Screenshot_2022-04-22-05-35-59-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3" b="33839"/>
          <a:stretch/>
        </p:blipFill>
        <p:spPr bwMode="auto">
          <a:xfrm>
            <a:off x="5724128" y="4109538"/>
            <a:ext cx="3419872" cy="274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марина\Desktop\Screenshot_2022-04-22-05-36-08-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0" b="21012"/>
          <a:stretch/>
        </p:blipFill>
        <p:spPr bwMode="auto">
          <a:xfrm>
            <a:off x="5724128" y="8593"/>
            <a:ext cx="3419872" cy="410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2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065" y="4553512"/>
            <a:ext cx="3090940" cy="230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439" y="24408"/>
            <a:ext cx="3084513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274838"/>
            <a:ext cx="51845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семейным обстоятельствам в 1973 году семья Григорьевых выехали в п. Майский, где Александр Иванович руководил художественной самодеятельностью в клубе, в школе, проводил занятия в детском саду. В 1974 году под руководством Григорьева А. И. была создана вокальная группа «Сударушка».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марина\Desktop\Screenshot_2022-04-22-05-35-17-7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16" b="33680"/>
          <a:stretch/>
        </p:blipFill>
        <p:spPr bwMode="auto">
          <a:xfrm>
            <a:off x="5796136" y="2334221"/>
            <a:ext cx="3086100" cy="238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2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5616624" cy="662473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Идею написать песню возникла у Григорьева А. И. к 40-летию Великой Победы. Он написал мелодию этой песни. На репетиции вокальной группы «Сударушка» Александр Иванович попросил при первом исполнении мелодии ее запомнить. Он проиграл мелодию несколько раз и предложил членам группы «Сударушка» - Козиной Галине Павловне, Симоновой Нине Николаевне, Савиткиной Ольге Владимировне сочинить слова. Три текста были готовы. Александр Иванович выбрал слова Савиткиной О. В. Но и этот текст был написан не сразу, так как очень трудно было написать слова на музыку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C:\Users\марина\Desktop\IMG202204210942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0"/>
            <a:ext cx="32995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36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1600200"/>
            <a:ext cx="289066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Первый вариант песни «Ветеранам»</a:t>
            </a:r>
            <a:endParaRPr lang="ru-RU" dirty="0"/>
          </a:p>
        </p:txBody>
      </p:sp>
      <p:pic>
        <p:nvPicPr>
          <p:cNvPr id="7170" name="Picture 2" descr="C:\Users\марина\Desktop\IMG20220421094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452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8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84168" y="1600200"/>
            <a:ext cx="2736304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Окончательный вариант песни «Ветеранам» автор слов Савиткина Ольга Владимировна, музыка Григорьев </a:t>
            </a:r>
            <a:r>
              <a:rPr lang="ru-RU" dirty="0" err="1" smtClean="0"/>
              <a:t>Алексанр</a:t>
            </a:r>
            <a:r>
              <a:rPr lang="ru-RU" dirty="0" smtClean="0"/>
              <a:t> Иванович.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C:\Users\марина\Desktop\IMG202204210942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2" r="10281"/>
          <a:stretch/>
        </p:blipFill>
        <p:spPr bwMode="auto">
          <a:xfrm>
            <a:off x="651164" y="0"/>
            <a:ext cx="4807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2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355629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Песня «Ветеранам» участвовала в Республиканском смотре самодеятельного художественного творчества в 1989 году.</a:t>
            </a:r>
          </a:p>
          <a:p>
            <a:pPr marL="0" indent="0">
              <a:buNone/>
            </a:pPr>
            <a:r>
              <a:rPr lang="ru-RU" dirty="0" smtClean="0"/>
              <a:t>В 2009 году песня «Ветеранам» была записана на новый диск на 35-летие вокальной группы «Сударушка» под аккомпанемент музыканта Ласточкиной Елены Геннадьевны.</a:t>
            </a:r>
          </a:p>
          <a:p>
            <a:pPr marL="0" indent="0">
              <a:buNone/>
            </a:pPr>
            <a:r>
              <a:rPr lang="ru-RU" dirty="0" smtClean="0"/>
              <a:t>Этот диск стал путешествовать по разным городам России. Приезжающие на отдых в п. Майский, слушали эту песню и просили её дать послушать своим родным. Так эта песня побывала в разных городах: Улан-Удэ, Владивостоке, Ангарске, Новосибирске, Томске, Красноярске.</a:t>
            </a:r>
          </a:p>
          <a:p>
            <a:pPr marL="0" indent="0">
              <a:buNone/>
            </a:pPr>
            <a:r>
              <a:rPr lang="ru-RU" dirty="0" smtClean="0"/>
              <a:t>Авторский текст «Ветеранам» Савиткиной О. В. Вошёл в литературный сборник «</a:t>
            </a:r>
            <a:r>
              <a:rPr lang="ru-RU" dirty="0" err="1" smtClean="0"/>
              <a:t>Боолон-Тумэр</a:t>
            </a:r>
            <a:r>
              <a:rPr lang="ru-RU" dirty="0" smtClean="0"/>
              <a:t>», в котором было 39 произведений поэтов Курумканского района</a:t>
            </a:r>
          </a:p>
          <a:p>
            <a:endParaRPr lang="ru-RU" dirty="0"/>
          </a:p>
        </p:txBody>
      </p:sp>
      <p:pic>
        <p:nvPicPr>
          <p:cNvPr id="9219" name="Picture 3" descr="C:\Users\марина\Desktop\Screenshot_2022-04-22-04-06-58-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0" b="20404"/>
          <a:stretch/>
        </p:blipFill>
        <p:spPr bwMode="auto">
          <a:xfrm rot="16200000">
            <a:off x="4891473" y="2605468"/>
            <a:ext cx="3717033" cy="47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марина\Desktop\Screenshot_2022-04-22-05-35-04-5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3" b="33839"/>
          <a:stretch/>
        </p:blipFill>
        <p:spPr bwMode="auto">
          <a:xfrm>
            <a:off x="179512" y="3284984"/>
            <a:ext cx="388843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4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757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МБОУ Майская средняя общеобразовательная школа  «История создания песни «Ветеранам» жителями п. Майский»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Майская средняя общеобразовательная школа  «История создания песни «Ветеранам» жителями п. Майский»</dc:title>
  <dc:creator>марина</dc:creator>
  <cp:lastModifiedBy>марина</cp:lastModifiedBy>
  <cp:revision>7</cp:revision>
  <dcterms:created xsi:type="dcterms:W3CDTF">2022-04-21T21:09:01Z</dcterms:created>
  <dcterms:modified xsi:type="dcterms:W3CDTF">2022-04-21T22:10:01Z</dcterms:modified>
</cp:coreProperties>
</file>